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99" r:id="rId3"/>
    <p:sldId id="302" r:id="rId4"/>
    <p:sldId id="303" r:id="rId5"/>
    <p:sldId id="256" r:id="rId6"/>
    <p:sldId id="300" r:id="rId7"/>
    <p:sldId id="304" r:id="rId8"/>
    <p:sldId id="259" r:id="rId9"/>
    <p:sldId id="274" r:id="rId10"/>
    <p:sldId id="260" r:id="rId11"/>
    <p:sldId id="263" r:id="rId12"/>
    <p:sldId id="264" r:id="rId13"/>
    <p:sldId id="265" r:id="rId14"/>
    <p:sldId id="266" r:id="rId15"/>
    <p:sldId id="267" r:id="rId16"/>
    <p:sldId id="268" r:id="rId17"/>
    <p:sldId id="270" r:id="rId18"/>
    <p:sldId id="271" r:id="rId19"/>
    <p:sldId id="277" r:id="rId20"/>
    <p:sldId id="272" r:id="rId21"/>
    <p:sldId id="273" r:id="rId22"/>
    <p:sldId id="275" r:id="rId23"/>
    <p:sldId id="276" r:id="rId24"/>
    <p:sldId id="282" r:id="rId25"/>
    <p:sldId id="278" r:id="rId26"/>
    <p:sldId id="305" r:id="rId27"/>
    <p:sldId id="281" r:id="rId28"/>
    <p:sldId id="284" r:id="rId29"/>
    <p:sldId id="288" r:id="rId30"/>
    <p:sldId id="287" r:id="rId31"/>
    <p:sldId id="306" r:id="rId32"/>
    <p:sldId id="285" r:id="rId33"/>
    <p:sldId id="286" r:id="rId34"/>
    <p:sldId id="292" r:id="rId35"/>
    <p:sldId id="310" r:id="rId36"/>
    <p:sldId id="307" r:id="rId37"/>
    <p:sldId id="297" r:id="rId38"/>
    <p:sldId id="289" r:id="rId39"/>
    <p:sldId id="293" r:id="rId40"/>
    <p:sldId id="261" r:id="rId4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5A17B3-674E-46FE-80D1-5089CCA84DF4}" v="577" dt="2022-03-22T08:47:55.5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41" autoAdjust="0"/>
    <p:restoredTop sz="94660"/>
  </p:normalViewPr>
  <p:slideViewPr>
    <p:cSldViewPr snapToGrid="0">
      <p:cViewPr varScale="1">
        <p:scale>
          <a:sx n="86" d="100"/>
          <a:sy n="86" d="100"/>
        </p:scale>
        <p:origin x="22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go vanhoudt" userId="3de81a1f310b4ef2" providerId="LiveId" clId="{D95A17B3-674E-46FE-80D1-5089CCA84DF4}"/>
    <pc:docChg chg="undo custSel addSld delSld modSld sldOrd">
      <pc:chgData name="hugo vanhoudt" userId="3de81a1f310b4ef2" providerId="LiveId" clId="{D95A17B3-674E-46FE-80D1-5089CCA84DF4}" dt="2022-03-22T08:48:29.049" v="9581" actId="1036"/>
      <pc:docMkLst>
        <pc:docMk/>
      </pc:docMkLst>
      <pc:sldChg chg="modSp mod">
        <pc:chgData name="hugo vanhoudt" userId="3de81a1f310b4ef2" providerId="LiveId" clId="{D95A17B3-674E-46FE-80D1-5089CCA84DF4}" dt="2022-03-22T07:28:12.113" v="9361" actId="20577"/>
        <pc:sldMkLst>
          <pc:docMk/>
          <pc:sldMk cId="1706046353" sldId="259"/>
        </pc:sldMkLst>
        <pc:spChg chg="mod">
          <ac:chgData name="hugo vanhoudt" userId="3de81a1f310b4ef2" providerId="LiveId" clId="{D95A17B3-674E-46FE-80D1-5089CCA84DF4}" dt="2022-03-19T21:35:41.371" v="6834" actId="14100"/>
          <ac:spMkLst>
            <pc:docMk/>
            <pc:sldMk cId="1706046353" sldId="259"/>
            <ac:spMk id="2" creationId="{A13D79E3-F5A0-405C-A60E-C8585EC35A9A}"/>
          </ac:spMkLst>
        </pc:spChg>
        <pc:spChg chg="mod">
          <ac:chgData name="hugo vanhoudt" userId="3de81a1f310b4ef2" providerId="LiveId" clId="{D95A17B3-674E-46FE-80D1-5089CCA84DF4}" dt="2022-03-22T07:28:12.113" v="9361" actId="20577"/>
          <ac:spMkLst>
            <pc:docMk/>
            <pc:sldMk cId="1706046353" sldId="259"/>
            <ac:spMk id="3" creationId="{C4813C84-3345-4DAF-B592-DA54712605EF}"/>
          </ac:spMkLst>
        </pc:spChg>
      </pc:sldChg>
      <pc:sldChg chg="addSp modSp mod">
        <pc:chgData name="hugo vanhoudt" userId="3de81a1f310b4ef2" providerId="LiveId" clId="{D95A17B3-674E-46FE-80D1-5089CCA84DF4}" dt="2022-03-20T20:32:38.940" v="9335" actId="207"/>
        <pc:sldMkLst>
          <pc:docMk/>
          <pc:sldMk cId="4094866824" sldId="260"/>
        </pc:sldMkLst>
        <pc:spChg chg="mod">
          <ac:chgData name="hugo vanhoudt" userId="3de81a1f310b4ef2" providerId="LiveId" clId="{D95A17B3-674E-46FE-80D1-5089CCA84DF4}" dt="2022-03-20T20:32:38.940" v="9335" actId="207"/>
          <ac:spMkLst>
            <pc:docMk/>
            <pc:sldMk cId="4094866824" sldId="260"/>
            <ac:spMk id="3" creationId="{ADD3EA33-B7A7-454B-9D00-DA86EB227CD0}"/>
          </ac:spMkLst>
        </pc:spChg>
        <pc:spChg chg="add mod">
          <ac:chgData name="hugo vanhoudt" userId="3de81a1f310b4ef2" providerId="LiveId" clId="{D95A17B3-674E-46FE-80D1-5089CCA84DF4}" dt="2022-03-19T17:41:39.853" v="2904" actId="1035"/>
          <ac:spMkLst>
            <pc:docMk/>
            <pc:sldMk cId="4094866824" sldId="260"/>
            <ac:spMk id="8" creationId="{7152A77E-FEDF-48E1-8D57-7B0835D39920}"/>
          </ac:spMkLst>
        </pc:spChg>
        <pc:picChg chg="add mod">
          <ac:chgData name="hugo vanhoudt" userId="3de81a1f310b4ef2" providerId="LiveId" clId="{D95A17B3-674E-46FE-80D1-5089CCA84DF4}" dt="2022-03-19T17:40:52.455" v="2829" actId="14100"/>
          <ac:picMkLst>
            <pc:docMk/>
            <pc:sldMk cId="4094866824" sldId="260"/>
            <ac:picMk id="5" creationId="{DF19F1FD-F4B5-4FCE-87C1-9F59DF5E2C9E}"/>
          </ac:picMkLst>
        </pc:picChg>
        <pc:picChg chg="add mod">
          <ac:chgData name="hugo vanhoudt" userId="3de81a1f310b4ef2" providerId="LiveId" clId="{D95A17B3-674E-46FE-80D1-5089CCA84DF4}" dt="2022-03-19T17:41:32.798" v="2888" actId="1038"/>
          <ac:picMkLst>
            <pc:docMk/>
            <pc:sldMk cId="4094866824" sldId="260"/>
            <ac:picMk id="7" creationId="{030705DA-9745-4779-9CB8-A236ADF1B429}"/>
          </ac:picMkLst>
        </pc:picChg>
      </pc:sldChg>
      <pc:sldChg chg="modSp mod">
        <pc:chgData name="hugo vanhoudt" userId="3de81a1f310b4ef2" providerId="LiveId" clId="{D95A17B3-674E-46FE-80D1-5089CCA84DF4}" dt="2022-03-20T20:25:59.510" v="9320" actId="1038"/>
        <pc:sldMkLst>
          <pc:docMk/>
          <pc:sldMk cId="3127698996" sldId="261"/>
        </pc:sldMkLst>
        <pc:spChg chg="mod">
          <ac:chgData name="hugo vanhoudt" userId="3de81a1f310b4ef2" providerId="LiveId" clId="{D95A17B3-674E-46FE-80D1-5089CCA84DF4}" dt="2022-03-20T20:25:51.271" v="9278" actId="1036"/>
          <ac:spMkLst>
            <pc:docMk/>
            <pc:sldMk cId="3127698996" sldId="261"/>
            <ac:spMk id="2" creationId="{AECCFE04-950C-47BB-9B22-23401DAFEA6F}"/>
          </ac:spMkLst>
        </pc:spChg>
        <pc:spChg chg="mod">
          <ac:chgData name="hugo vanhoudt" userId="3de81a1f310b4ef2" providerId="LiveId" clId="{D95A17B3-674E-46FE-80D1-5089CCA84DF4}" dt="2022-03-20T20:25:59.510" v="9320" actId="1038"/>
          <ac:spMkLst>
            <pc:docMk/>
            <pc:sldMk cId="3127698996" sldId="261"/>
            <ac:spMk id="3" creationId="{E52685F9-17BB-4C1E-8053-663744E06850}"/>
          </ac:spMkLst>
        </pc:spChg>
      </pc:sldChg>
      <pc:sldChg chg="delSp del">
        <pc:chgData name="hugo vanhoudt" userId="3de81a1f310b4ef2" providerId="LiveId" clId="{D95A17B3-674E-46FE-80D1-5089CCA84DF4}" dt="2022-03-13T04:17:08.323" v="4" actId="2696"/>
        <pc:sldMkLst>
          <pc:docMk/>
          <pc:sldMk cId="2265126648" sldId="262"/>
        </pc:sldMkLst>
        <pc:picChg chg="del">
          <ac:chgData name="hugo vanhoudt" userId="3de81a1f310b4ef2" providerId="LiveId" clId="{D95A17B3-674E-46FE-80D1-5089CCA84DF4}" dt="2022-03-13T04:15:27.456" v="0"/>
          <ac:picMkLst>
            <pc:docMk/>
            <pc:sldMk cId="2265126648" sldId="262"/>
            <ac:picMk id="3" creationId="{F1C6BA03-9BB4-4015-AF26-D060A21BDBFD}"/>
          </ac:picMkLst>
        </pc:picChg>
      </pc:sldChg>
      <pc:sldChg chg="addSp modSp mod">
        <pc:chgData name="hugo vanhoudt" userId="3de81a1f310b4ef2" providerId="LiveId" clId="{D95A17B3-674E-46FE-80D1-5089CCA84DF4}" dt="2022-03-20T20:32:27.924" v="9334" actId="207"/>
        <pc:sldMkLst>
          <pc:docMk/>
          <pc:sldMk cId="2286567025" sldId="263"/>
        </pc:sldMkLst>
        <pc:spChg chg="mod">
          <ac:chgData name="hugo vanhoudt" userId="3de81a1f310b4ef2" providerId="LiveId" clId="{D95A17B3-674E-46FE-80D1-5089CCA84DF4}" dt="2022-03-19T17:42:59.351" v="2953" actId="14100"/>
          <ac:spMkLst>
            <pc:docMk/>
            <pc:sldMk cId="2286567025" sldId="263"/>
            <ac:spMk id="2" creationId="{48185773-D12B-4623-8CE7-62EC4CDABB9D}"/>
          </ac:spMkLst>
        </pc:spChg>
        <pc:spChg chg="mod">
          <ac:chgData name="hugo vanhoudt" userId="3de81a1f310b4ef2" providerId="LiveId" clId="{D95A17B3-674E-46FE-80D1-5089CCA84DF4}" dt="2022-03-20T20:32:27.924" v="9334" actId="207"/>
          <ac:spMkLst>
            <pc:docMk/>
            <pc:sldMk cId="2286567025" sldId="263"/>
            <ac:spMk id="3" creationId="{BCA27F95-E441-4A54-A646-94AF7147D665}"/>
          </ac:spMkLst>
        </pc:spChg>
        <pc:spChg chg="add mod">
          <ac:chgData name="hugo vanhoudt" userId="3de81a1f310b4ef2" providerId="LiveId" clId="{D95A17B3-674E-46FE-80D1-5089CCA84DF4}" dt="2022-03-19T17:46:07.537" v="3165" actId="20577"/>
          <ac:spMkLst>
            <pc:docMk/>
            <pc:sldMk cId="2286567025" sldId="263"/>
            <ac:spMk id="6" creationId="{4EB3F16A-BA7F-4F7E-9853-BD0946EA1E77}"/>
          </ac:spMkLst>
        </pc:spChg>
        <pc:picChg chg="add mod">
          <ac:chgData name="hugo vanhoudt" userId="3de81a1f310b4ef2" providerId="LiveId" clId="{D95A17B3-674E-46FE-80D1-5089CCA84DF4}" dt="2022-03-19T17:45:36.115" v="3104" actId="1036"/>
          <ac:picMkLst>
            <pc:docMk/>
            <pc:sldMk cId="2286567025" sldId="263"/>
            <ac:picMk id="5" creationId="{10D21CBB-B9AC-4DD4-955F-A160691D375B}"/>
          </ac:picMkLst>
        </pc:picChg>
        <pc:picChg chg="add mod">
          <ac:chgData name="hugo vanhoudt" userId="3de81a1f310b4ef2" providerId="LiveId" clId="{D95A17B3-674E-46FE-80D1-5089CCA84DF4}" dt="2022-03-19T17:45:54.530" v="3147" actId="1038"/>
          <ac:picMkLst>
            <pc:docMk/>
            <pc:sldMk cId="2286567025" sldId="263"/>
            <ac:picMk id="8" creationId="{6E5095AC-1B3F-42BF-B6F7-6F409C511545}"/>
          </ac:picMkLst>
        </pc:picChg>
      </pc:sldChg>
      <pc:sldChg chg="addSp modSp mod">
        <pc:chgData name="hugo vanhoudt" userId="3de81a1f310b4ef2" providerId="LiveId" clId="{D95A17B3-674E-46FE-80D1-5089CCA84DF4}" dt="2022-03-22T07:53:37.922" v="9362" actId="207"/>
        <pc:sldMkLst>
          <pc:docMk/>
          <pc:sldMk cId="485796046" sldId="264"/>
        </pc:sldMkLst>
        <pc:spChg chg="mod">
          <ac:chgData name="hugo vanhoudt" userId="3de81a1f310b4ef2" providerId="LiveId" clId="{D95A17B3-674E-46FE-80D1-5089CCA84DF4}" dt="2022-03-22T07:53:37.922" v="9362" actId="207"/>
          <ac:spMkLst>
            <pc:docMk/>
            <pc:sldMk cId="485796046" sldId="264"/>
            <ac:spMk id="3" creationId="{434A6DD7-18BC-4D4C-9B9B-62106E6352AB}"/>
          </ac:spMkLst>
        </pc:spChg>
        <pc:spChg chg="add mod">
          <ac:chgData name="hugo vanhoudt" userId="3de81a1f310b4ef2" providerId="LiveId" clId="{D95A17B3-674E-46FE-80D1-5089CCA84DF4}" dt="2022-03-19T17:53:48.614" v="3428" actId="1035"/>
          <ac:spMkLst>
            <pc:docMk/>
            <pc:sldMk cId="485796046" sldId="264"/>
            <ac:spMk id="10" creationId="{CE76AFF3-030F-476B-A8E2-9F8D8E34A7C4}"/>
          </ac:spMkLst>
        </pc:spChg>
        <pc:spChg chg="add mod">
          <ac:chgData name="hugo vanhoudt" userId="3de81a1f310b4ef2" providerId="LiveId" clId="{D95A17B3-674E-46FE-80D1-5089CCA84DF4}" dt="2022-03-19T17:53:38.929" v="3414" actId="1035"/>
          <ac:spMkLst>
            <pc:docMk/>
            <pc:sldMk cId="485796046" sldId="264"/>
            <ac:spMk id="11" creationId="{8FB2BB01-0C74-4011-B768-ED41EC982F09}"/>
          </ac:spMkLst>
        </pc:spChg>
        <pc:spChg chg="add mod">
          <ac:chgData name="hugo vanhoudt" userId="3de81a1f310b4ef2" providerId="LiveId" clId="{D95A17B3-674E-46FE-80D1-5089CCA84DF4}" dt="2022-03-19T17:53:17.406" v="3374" actId="1035"/>
          <ac:spMkLst>
            <pc:docMk/>
            <pc:sldMk cId="485796046" sldId="264"/>
            <ac:spMk id="12" creationId="{A36A035A-7D99-4ACD-ABBA-6D6C53079882}"/>
          </ac:spMkLst>
        </pc:spChg>
        <pc:picChg chg="add mod">
          <ac:chgData name="hugo vanhoudt" userId="3de81a1f310b4ef2" providerId="LiveId" clId="{D95A17B3-674E-46FE-80D1-5089CCA84DF4}" dt="2022-03-19T17:50:58.655" v="3235" actId="14100"/>
          <ac:picMkLst>
            <pc:docMk/>
            <pc:sldMk cId="485796046" sldId="264"/>
            <ac:picMk id="5" creationId="{C12492CD-97B3-4A69-8305-3EA5051D2061}"/>
          </ac:picMkLst>
        </pc:picChg>
        <pc:picChg chg="add mod">
          <ac:chgData name="hugo vanhoudt" userId="3de81a1f310b4ef2" providerId="LiveId" clId="{D95A17B3-674E-46FE-80D1-5089CCA84DF4}" dt="2022-03-19T17:51:04.448" v="3236" actId="1076"/>
          <ac:picMkLst>
            <pc:docMk/>
            <pc:sldMk cId="485796046" sldId="264"/>
            <ac:picMk id="7" creationId="{FC04E727-3D72-4691-80E0-2202CEE918A8}"/>
          </ac:picMkLst>
        </pc:picChg>
        <pc:picChg chg="add mod">
          <ac:chgData name="hugo vanhoudt" userId="3de81a1f310b4ef2" providerId="LiveId" clId="{D95A17B3-674E-46FE-80D1-5089CCA84DF4}" dt="2022-03-19T17:51:18.455" v="3237" actId="1076"/>
          <ac:picMkLst>
            <pc:docMk/>
            <pc:sldMk cId="485796046" sldId="264"/>
            <ac:picMk id="9" creationId="{9F05EDE1-19FE-49C8-9F6F-598F1C0669FA}"/>
          </ac:picMkLst>
        </pc:picChg>
      </pc:sldChg>
      <pc:sldChg chg="addSp modSp mod">
        <pc:chgData name="hugo vanhoudt" userId="3de81a1f310b4ef2" providerId="LiveId" clId="{D95A17B3-674E-46FE-80D1-5089CCA84DF4}" dt="2022-03-22T07:59:59.075" v="9399" actId="207"/>
        <pc:sldMkLst>
          <pc:docMk/>
          <pc:sldMk cId="1413024326" sldId="265"/>
        </pc:sldMkLst>
        <pc:spChg chg="mod">
          <ac:chgData name="hugo vanhoudt" userId="3de81a1f310b4ef2" providerId="LiveId" clId="{D95A17B3-674E-46FE-80D1-5089CCA84DF4}" dt="2022-03-22T07:59:59.075" v="9399" actId="207"/>
          <ac:spMkLst>
            <pc:docMk/>
            <pc:sldMk cId="1413024326" sldId="265"/>
            <ac:spMk id="3" creationId="{BF96A2B2-7C35-4AA8-BD58-14F524298039}"/>
          </ac:spMkLst>
        </pc:spChg>
        <pc:spChg chg="add mod">
          <ac:chgData name="hugo vanhoudt" userId="3de81a1f310b4ef2" providerId="LiveId" clId="{D95A17B3-674E-46FE-80D1-5089CCA84DF4}" dt="2022-03-19T18:05:54.199" v="3767" actId="20577"/>
          <ac:spMkLst>
            <pc:docMk/>
            <pc:sldMk cId="1413024326" sldId="265"/>
            <ac:spMk id="8" creationId="{135CC64B-C0EF-4DE5-B690-AC7C59E0FC9C}"/>
          </ac:spMkLst>
        </pc:spChg>
        <pc:picChg chg="add mod">
          <ac:chgData name="hugo vanhoudt" userId="3de81a1f310b4ef2" providerId="LiveId" clId="{D95A17B3-674E-46FE-80D1-5089CCA84DF4}" dt="2022-03-19T18:03:56.332" v="3682" actId="1035"/>
          <ac:picMkLst>
            <pc:docMk/>
            <pc:sldMk cId="1413024326" sldId="265"/>
            <ac:picMk id="5" creationId="{2D9331CE-B978-49A2-B302-5CDAAC2AA6D5}"/>
          </ac:picMkLst>
        </pc:picChg>
        <pc:picChg chg="add mod">
          <ac:chgData name="hugo vanhoudt" userId="3de81a1f310b4ef2" providerId="LiveId" clId="{D95A17B3-674E-46FE-80D1-5089CCA84DF4}" dt="2022-03-22T07:58:30.416" v="9398" actId="14100"/>
          <ac:picMkLst>
            <pc:docMk/>
            <pc:sldMk cId="1413024326" sldId="265"/>
            <ac:picMk id="7" creationId="{FBD3F67F-F4C2-4E58-A8F0-A4F78F1E6AEC}"/>
          </ac:picMkLst>
        </pc:picChg>
      </pc:sldChg>
      <pc:sldChg chg="addSp modSp mod">
        <pc:chgData name="hugo vanhoudt" userId="3de81a1f310b4ef2" providerId="LiveId" clId="{D95A17B3-674E-46FE-80D1-5089CCA84DF4}" dt="2022-03-22T08:06:26.110" v="9400" actId="20577"/>
        <pc:sldMkLst>
          <pc:docMk/>
          <pc:sldMk cId="2737863789" sldId="266"/>
        </pc:sldMkLst>
        <pc:spChg chg="mod">
          <ac:chgData name="hugo vanhoudt" userId="3de81a1f310b4ef2" providerId="LiveId" clId="{D95A17B3-674E-46FE-80D1-5089CCA84DF4}" dt="2022-03-22T08:06:26.110" v="9400" actId="20577"/>
          <ac:spMkLst>
            <pc:docMk/>
            <pc:sldMk cId="2737863789" sldId="266"/>
            <ac:spMk id="3" creationId="{E6EADE71-80C3-4F88-BF7B-99BF173F410F}"/>
          </ac:spMkLst>
        </pc:spChg>
        <pc:spChg chg="add mod">
          <ac:chgData name="hugo vanhoudt" userId="3de81a1f310b4ef2" providerId="LiveId" clId="{D95A17B3-674E-46FE-80D1-5089CCA84DF4}" dt="2022-03-19T18:13:34.158" v="3938" actId="20577"/>
          <ac:spMkLst>
            <pc:docMk/>
            <pc:sldMk cId="2737863789" sldId="266"/>
            <ac:spMk id="10" creationId="{C8ADA39B-5EED-41E9-8A1D-7903A2E6AA26}"/>
          </ac:spMkLst>
        </pc:spChg>
        <pc:picChg chg="add mod">
          <ac:chgData name="hugo vanhoudt" userId="3de81a1f310b4ef2" providerId="LiveId" clId="{D95A17B3-674E-46FE-80D1-5089CCA84DF4}" dt="2022-03-19T18:09:18.721" v="3817" actId="1076"/>
          <ac:picMkLst>
            <pc:docMk/>
            <pc:sldMk cId="2737863789" sldId="266"/>
            <ac:picMk id="5" creationId="{411D69B9-FBB6-47B1-A982-3412C211F105}"/>
          </ac:picMkLst>
        </pc:picChg>
        <pc:picChg chg="add mod">
          <ac:chgData name="hugo vanhoudt" userId="3de81a1f310b4ef2" providerId="LiveId" clId="{D95A17B3-674E-46FE-80D1-5089CCA84DF4}" dt="2022-03-19T18:10:43.361" v="3829" actId="1076"/>
          <ac:picMkLst>
            <pc:docMk/>
            <pc:sldMk cId="2737863789" sldId="266"/>
            <ac:picMk id="7" creationId="{ADBC5D74-66AF-483B-8251-99243A5F653A}"/>
          </ac:picMkLst>
        </pc:picChg>
        <pc:picChg chg="add mod">
          <ac:chgData name="hugo vanhoudt" userId="3de81a1f310b4ef2" providerId="LiveId" clId="{D95A17B3-674E-46FE-80D1-5089CCA84DF4}" dt="2022-03-19T18:10:40.905" v="3828" actId="1076"/>
          <ac:picMkLst>
            <pc:docMk/>
            <pc:sldMk cId="2737863789" sldId="266"/>
            <ac:picMk id="9" creationId="{533CEF16-8FAE-4335-AAE1-B3CFCB6F09B8}"/>
          </ac:picMkLst>
        </pc:picChg>
      </pc:sldChg>
      <pc:sldChg chg="addSp modSp mod">
        <pc:chgData name="hugo vanhoudt" userId="3de81a1f310b4ef2" providerId="LiveId" clId="{D95A17B3-674E-46FE-80D1-5089CCA84DF4}" dt="2022-03-19T19:37:09.056" v="4164" actId="20577"/>
        <pc:sldMkLst>
          <pc:docMk/>
          <pc:sldMk cId="669449510" sldId="267"/>
        </pc:sldMkLst>
        <pc:spChg chg="mod">
          <ac:chgData name="hugo vanhoudt" userId="3de81a1f310b4ef2" providerId="LiveId" clId="{D95A17B3-674E-46FE-80D1-5089CCA84DF4}" dt="2022-03-19T18:16:15.746" v="4026" actId="1035"/>
          <ac:spMkLst>
            <pc:docMk/>
            <pc:sldMk cId="669449510" sldId="267"/>
            <ac:spMk id="3" creationId="{96630671-8FE9-4EC0-879F-D39A241AC12A}"/>
          </ac:spMkLst>
        </pc:spChg>
        <pc:spChg chg="add mod">
          <ac:chgData name="hugo vanhoudt" userId="3de81a1f310b4ef2" providerId="LiveId" clId="{D95A17B3-674E-46FE-80D1-5089CCA84DF4}" dt="2022-03-19T19:37:09.056" v="4164" actId="20577"/>
          <ac:spMkLst>
            <pc:docMk/>
            <pc:sldMk cId="669449510" sldId="267"/>
            <ac:spMk id="10" creationId="{E01DBA1C-D5E7-455B-B123-17E15534793F}"/>
          </ac:spMkLst>
        </pc:spChg>
        <pc:picChg chg="add mod">
          <ac:chgData name="hugo vanhoudt" userId="3de81a1f310b4ef2" providerId="LiveId" clId="{D95A17B3-674E-46FE-80D1-5089CCA84DF4}" dt="2022-03-19T19:33:50.471" v="4042" actId="14100"/>
          <ac:picMkLst>
            <pc:docMk/>
            <pc:sldMk cId="669449510" sldId="267"/>
            <ac:picMk id="5" creationId="{DE799EA9-CB08-453F-B2DE-99C72306D982}"/>
          </ac:picMkLst>
        </pc:picChg>
        <pc:picChg chg="add mod">
          <ac:chgData name="hugo vanhoudt" userId="3de81a1f310b4ef2" providerId="LiveId" clId="{D95A17B3-674E-46FE-80D1-5089CCA84DF4}" dt="2022-03-19T19:34:16.183" v="4072" actId="1076"/>
          <ac:picMkLst>
            <pc:docMk/>
            <pc:sldMk cId="669449510" sldId="267"/>
            <ac:picMk id="7" creationId="{C0942A45-DF90-49B7-93D2-AD17C30E33AC}"/>
          </ac:picMkLst>
        </pc:picChg>
        <pc:picChg chg="add mod">
          <ac:chgData name="hugo vanhoudt" userId="3de81a1f310b4ef2" providerId="LiveId" clId="{D95A17B3-674E-46FE-80D1-5089CCA84DF4}" dt="2022-03-19T19:34:18.110" v="4073" actId="1076"/>
          <ac:picMkLst>
            <pc:docMk/>
            <pc:sldMk cId="669449510" sldId="267"/>
            <ac:picMk id="9" creationId="{B74F12E0-1918-46F8-9E86-652230D4F6DB}"/>
          </ac:picMkLst>
        </pc:picChg>
      </pc:sldChg>
      <pc:sldChg chg="addSp delSp modSp mod">
        <pc:chgData name="hugo vanhoudt" userId="3de81a1f310b4ef2" providerId="LiveId" clId="{D95A17B3-674E-46FE-80D1-5089CCA84DF4}" dt="2022-03-21T04:54:53.771" v="9346" actId="207"/>
        <pc:sldMkLst>
          <pc:docMk/>
          <pc:sldMk cId="1472776236" sldId="268"/>
        </pc:sldMkLst>
        <pc:spChg chg="mod">
          <ac:chgData name="hugo vanhoudt" userId="3de81a1f310b4ef2" providerId="LiveId" clId="{D95A17B3-674E-46FE-80D1-5089CCA84DF4}" dt="2022-03-21T04:54:53.771" v="9346" actId="207"/>
          <ac:spMkLst>
            <pc:docMk/>
            <pc:sldMk cId="1472776236" sldId="268"/>
            <ac:spMk id="3" creationId="{098090A4-ED62-49B1-B6DE-EEE36123C073}"/>
          </ac:spMkLst>
        </pc:spChg>
        <pc:spChg chg="add mod">
          <ac:chgData name="hugo vanhoudt" userId="3de81a1f310b4ef2" providerId="LiveId" clId="{D95A17B3-674E-46FE-80D1-5089CCA84DF4}" dt="2022-03-19T19:44:32.725" v="4389" actId="1035"/>
          <ac:spMkLst>
            <pc:docMk/>
            <pc:sldMk cId="1472776236" sldId="268"/>
            <ac:spMk id="10" creationId="{1FE48BB5-5DF1-46F6-BADE-DF0C3BB8366D}"/>
          </ac:spMkLst>
        </pc:spChg>
        <pc:spChg chg="add del mod">
          <ac:chgData name="hugo vanhoudt" userId="3de81a1f310b4ef2" providerId="LiveId" clId="{D95A17B3-674E-46FE-80D1-5089CCA84DF4}" dt="2022-03-19T19:45:12.063" v="4395"/>
          <ac:spMkLst>
            <pc:docMk/>
            <pc:sldMk cId="1472776236" sldId="268"/>
            <ac:spMk id="11" creationId="{952B6CB8-F058-4731-917A-DA96CF1FFD9A}"/>
          </ac:spMkLst>
        </pc:spChg>
        <pc:spChg chg="add mod">
          <ac:chgData name="hugo vanhoudt" userId="3de81a1f310b4ef2" providerId="LiveId" clId="{D95A17B3-674E-46FE-80D1-5089CCA84DF4}" dt="2022-03-19T19:46:42.308" v="4445" actId="1035"/>
          <ac:spMkLst>
            <pc:docMk/>
            <pc:sldMk cId="1472776236" sldId="268"/>
            <ac:spMk id="12" creationId="{EB268AC5-39E5-4D75-AC8D-07676CE1D549}"/>
          </ac:spMkLst>
        </pc:spChg>
        <pc:picChg chg="add mod">
          <ac:chgData name="hugo vanhoudt" userId="3de81a1f310b4ef2" providerId="LiveId" clId="{D95A17B3-674E-46FE-80D1-5089CCA84DF4}" dt="2022-03-19T19:44:11.062" v="4363" actId="1076"/>
          <ac:picMkLst>
            <pc:docMk/>
            <pc:sldMk cId="1472776236" sldId="268"/>
            <ac:picMk id="5" creationId="{8A378335-2104-4C7C-BBED-B48BB0CB9430}"/>
          </ac:picMkLst>
        </pc:picChg>
        <pc:picChg chg="add mod">
          <ac:chgData name="hugo vanhoudt" userId="3de81a1f310b4ef2" providerId="LiveId" clId="{D95A17B3-674E-46FE-80D1-5089CCA84DF4}" dt="2022-03-19T19:44:15.726" v="4364" actId="1076"/>
          <ac:picMkLst>
            <pc:docMk/>
            <pc:sldMk cId="1472776236" sldId="268"/>
            <ac:picMk id="7" creationId="{4D2A02D7-B45F-4F02-ACC2-5315B885961F}"/>
          </ac:picMkLst>
        </pc:picChg>
        <pc:picChg chg="add mod">
          <ac:chgData name="hugo vanhoudt" userId="3de81a1f310b4ef2" providerId="LiveId" clId="{D95A17B3-674E-46FE-80D1-5089CCA84DF4}" dt="2022-03-19T19:44:21.582" v="4365" actId="1076"/>
          <ac:picMkLst>
            <pc:docMk/>
            <pc:sldMk cId="1472776236" sldId="268"/>
            <ac:picMk id="9" creationId="{DC69AC49-1F4B-4315-92EF-C5DD1BD5697B}"/>
          </ac:picMkLst>
        </pc:picChg>
      </pc:sldChg>
      <pc:sldChg chg="modSp del mod">
        <pc:chgData name="hugo vanhoudt" userId="3de81a1f310b4ef2" providerId="LiveId" clId="{D95A17B3-674E-46FE-80D1-5089CCA84DF4}" dt="2022-03-19T19:46:55.037" v="4446" actId="2696"/>
        <pc:sldMkLst>
          <pc:docMk/>
          <pc:sldMk cId="618404540" sldId="269"/>
        </pc:sldMkLst>
        <pc:spChg chg="mod">
          <ac:chgData name="hugo vanhoudt" userId="3de81a1f310b4ef2" providerId="LiveId" clId="{D95A17B3-674E-46FE-80D1-5089CCA84DF4}" dt="2022-03-19T19:43:05.372" v="4362" actId="1035"/>
          <ac:spMkLst>
            <pc:docMk/>
            <pc:sldMk cId="618404540" sldId="269"/>
            <ac:spMk id="3" creationId="{73A53AF1-52D9-4EBA-B31E-ED93CFBB80AA}"/>
          </ac:spMkLst>
        </pc:spChg>
      </pc:sldChg>
      <pc:sldChg chg="addSp modSp mod">
        <pc:chgData name="hugo vanhoudt" userId="3de81a1f310b4ef2" providerId="LiveId" clId="{D95A17B3-674E-46FE-80D1-5089CCA84DF4}" dt="2022-03-20T20:33:02.309" v="9337" actId="27636"/>
        <pc:sldMkLst>
          <pc:docMk/>
          <pc:sldMk cId="3121265977" sldId="270"/>
        </pc:sldMkLst>
        <pc:spChg chg="mod">
          <ac:chgData name="hugo vanhoudt" userId="3de81a1f310b4ef2" providerId="LiveId" clId="{D95A17B3-674E-46FE-80D1-5089CCA84DF4}" dt="2022-03-20T20:33:02.309" v="9337" actId="27636"/>
          <ac:spMkLst>
            <pc:docMk/>
            <pc:sldMk cId="3121265977" sldId="270"/>
            <ac:spMk id="3" creationId="{810B639C-C04B-4119-8F06-90C6628D1BC1}"/>
          </ac:spMkLst>
        </pc:spChg>
        <pc:spChg chg="add mod">
          <ac:chgData name="hugo vanhoudt" userId="3de81a1f310b4ef2" providerId="LiveId" clId="{D95A17B3-674E-46FE-80D1-5089CCA84DF4}" dt="2022-03-19T19:58:37.544" v="4772" actId="20577"/>
          <ac:spMkLst>
            <pc:docMk/>
            <pc:sldMk cId="3121265977" sldId="270"/>
            <ac:spMk id="10" creationId="{AC30B836-8824-4A84-A3BE-3366986208E4}"/>
          </ac:spMkLst>
        </pc:spChg>
        <pc:picChg chg="add mod">
          <ac:chgData name="hugo vanhoudt" userId="3de81a1f310b4ef2" providerId="LiveId" clId="{D95A17B3-674E-46FE-80D1-5089CCA84DF4}" dt="2022-03-19T19:58:55.762" v="4800" actId="1036"/>
          <ac:picMkLst>
            <pc:docMk/>
            <pc:sldMk cId="3121265977" sldId="270"/>
            <ac:picMk id="5" creationId="{48DA37D8-719B-49AF-8E7F-9236FFCD6869}"/>
          </ac:picMkLst>
        </pc:picChg>
        <pc:picChg chg="add mod">
          <ac:chgData name="hugo vanhoudt" userId="3de81a1f310b4ef2" providerId="LiveId" clId="{D95A17B3-674E-46FE-80D1-5089CCA84DF4}" dt="2022-03-19T19:59:11.703" v="4803" actId="1076"/>
          <ac:picMkLst>
            <pc:docMk/>
            <pc:sldMk cId="3121265977" sldId="270"/>
            <ac:picMk id="7" creationId="{4D7662D5-2CB9-40C8-8E08-F793286184FA}"/>
          </ac:picMkLst>
        </pc:picChg>
        <pc:picChg chg="add mod">
          <ac:chgData name="hugo vanhoudt" userId="3de81a1f310b4ef2" providerId="LiveId" clId="{D95A17B3-674E-46FE-80D1-5089CCA84DF4}" dt="2022-03-19T19:59:17.775" v="4804" actId="1076"/>
          <ac:picMkLst>
            <pc:docMk/>
            <pc:sldMk cId="3121265977" sldId="270"/>
            <ac:picMk id="9" creationId="{0D843361-F647-4DD8-957E-C4EFEEB830D0}"/>
          </ac:picMkLst>
        </pc:picChg>
      </pc:sldChg>
      <pc:sldChg chg="addSp modSp mod">
        <pc:chgData name="hugo vanhoudt" userId="3de81a1f310b4ef2" providerId="LiveId" clId="{D95A17B3-674E-46FE-80D1-5089CCA84DF4}" dt="2022-03-20T20:30:53.923" v="9326" actId="207"/>
        <pc:sldMkLst>
          <pc:docMk/>
          <pc:sldMk cId="1412067871" sldId="271"/>
        </pc:sldMkLst>
        <pc:spChg chg="mod">
          <ac:chgData name="hugo vanhoudt" userId="3de81a1f310b4ef2" providerId="LiveId" clId="{D95A17B3-674E-46FE-80D1-5089CCA84DF4}" dt="2022-03-20T20:30:53.923" v="9326" actId="207"/>
          <ac:spMkLst>
            <pc:docMk/>
            <pc:sldMk cId="1412067871" sldId="271"/>
            <ac:spMk id="3" creationId="{6569DD1F-0FEB-4E86-B679-9530BF007F8A}"/>
          </ac:spMkLst>
        </pc:spChg>
        <pc:spChg chg="add mod">
          <ac:chgData name="hugo vanhoudt" userId="3de81a1f310b4ef2" providerId="LiveId" clId="{D95A17B3-674E-46FE-80D1-5089CCA84DF4}" dt="2022-03-19T20:03:48.551" v="4923" actId="1036"/>
          <ac:spMkLst>
            <pc:docMk/>
            <pc:sldMk cId="1412067871" sldId="271"/>
            <ac:spMk id="8" creationId="{C31EF476-54C2-4148-9500-6DE3286199DD}"/>
          </ac:spMkLst>
        </pc:spChg>
        <pc:picChg chg="add mod">
          <ac:chgData name="hugo vanhoudt" userId="3de81a1f310b4ef2" providerId="LiveId" clId="{D95A17B3-674E-46FE-80D1-5089CCA84DF4}" dt="2022-03-19T20:02:02.486" v="4843" actId="1076"/>
          <ac:picMkLst>
            <pc:docMk/>
            <pc:sldMk cId="1412067871" sldId="271"/>
            <ac:picMk id="5" creationId="{7AE28D27-46C7-4989-B548-6B27AAFAB84B}"/>
          </ac:picMkLst>
        </pc:picChg>
        <pc:picChg chg="add mod">
          <ac:chgData name="hugo vanhoudt" userId="3de81a1f310b4ef2" providerId="LiveId" clId="{D95A17B3-674E-46FE-80D1-5089CCA84DF4}" dt="2022-03-19T20:02:08.583" v="4844" actId="1076"/>
          <ac:picMkLst>
            <pc:docMk/>
            <pc:sldMk cId="1412067871" sldId="271"/>
            <ac:picMk id="7" creationId="{E8394B43-D7E9-4362-A141-D2D8EDB3DFE2}"/>
          </ac:picMkLst>
        </pc:picChg>
      </pc:sldChg>
      <pc:sldChg chg="addSp modSp mod">
        <pc:chgData name="hugo vanhoudt" userId="3de81a1f310b4ef2" providerId="LiveId" clId="{D95A17B3-674E-46FE-80D1-5089CCA84DF4}" dt="2022-03-20T20:30:44.172" v="9325" actId="207"/>
        <pc:sldMkLst>
          <pc:docMk/>
          <pc:sldMk cId="759771745" sldId="272"/>
        </pc:sldMkLst>
        <pc:spChg chg="mod">
          <ac:chgData name="hugo vanhoudt" userId="3de81a1f310b4ef2" providerId="LiveId" clId="{D95A17B3-674E-46FE-80D1-5089CCA84DF4}" dt="2022-03-20T20:30:44.172" v="9325" actId="207"/>
          <ac:spMkLst>
            <pc:docMk/>
            <pc:sldMk cId="759771745" sldId="272"/>
            <ac:spMk id="3" creationId="{FA4483BC-AFF5-450B-B85C-B87309858C62}"/>
          </ac:spMkLst>
        </pc:spChg>
        <pc:spChg chg="add mod">
          <ac:chgData name="hugo vanhoudt" userId="3de81a1f310b4ef2" providerId="LiveId" clId="{D95A17B3-674E-46FE-80D1-5089CCA84DF4}" dt="2022-03-19T20:09:58.063" v="5094" actId="20577"/>
          <ac:spMkLst>
            <pc:docMk/>
            <pc:sldMk cId="759771745" sldId="272"/>
            <ac:spMk id="8" creationId="{426A9E57-72F9-48D6-B193-872A5E581CB7}"/>
          </ac:spMkLst>
        </pc:spChg>
        <pc:picChg chg="add mod">
          <ac:chgData name="hugo vanhoudt" userId="3de81a1f310b4ef2" providerId="LiveId" clId="{D95A17B3-674E-46FE-80D1-5089CCA84DF4}" dt="2022-03-19T20:08:55.791" v="5029" actId="1076"/>
          <ac:picMkLst>
            <pc:docMk/>
            <pc:sldMk cId="759771745" sldId="272"/>
            <ac:picMk id="5" creationId="{68C07E90-C789-4BA6-9B8B-85CB58826069}"/>
          </ac:picMkLst>
        </pc:picChg>
        <pc:picChg chg="add mod">
          <ac:chgData name="hugo vanhoudt" userId="3de81a1f310b4ef2" providerId="LiveId" clId="{D95A17B3-674E-46FE-80D1-5089CCA84DF4}" dt="2022-03-19T20:07:45.167" v="4992" actId="1076"/>
          <ac:picMkLst>
            <pc:docMk/>
            <pc:sldMk cId="759771745" sldId="272"/>
            <ac:picMk id="7" creationId="{9EDEA46C-3A1C-4B25-A2AD-8EAE35B2A50B}"/>
          </ac:picMkLst>
        </pc:picChg>
      </pc:sldChg>
      <pc:sldChg chg="addSp delSp modSp mod">
        <pc:chgData name="hugo vanhoudt" userId="3de81a1f310b4ef2" providerId="LiveId" clId="{D95A17B3-674E-46FE-80D1-5089CCA84DF4}" dt="2022-03-21T04:55:24.279" v="9347" actId="207"/>
        <pc:sldMkLst>
          <pc:docMk/>
          <pc:sldMk cId="3617155578" sldId="273"/>
        </pc:sldMkLst>
        <pc:spChg chg="mod">
          <ac:chgData name="hugo vanhoudt" userId="3de81a1f310b4ef2" providerId="LiveId" clId="{D95A17B3-674E-46FE-80D1-5089CCA84DF4}" dt="2022-03-21T04:55:24.279" v="9347" actId="207"/>
          <ac:spMkLst>
            <pc:docMk/>
            <pc:sldMk cId="3617155578" sldId="273"/>
            <ac:spMk id="3" creationId="{41C4A498-DC90-43B4-BBCA-FEC9A08110E9}"/>
          </ac:spMkLst>
        </pc:spChg>
        <pc:spChg chg="add mod">
          <ac:chgData name="hugo vanhoudt" userId="3de81a1f310b4ef2" providerId="LiveId" clId="{D95A17B3-674E-46FE-80D1-5089CCA84DF4}" dt="2022-03-19T20:17:35.138" v="5249" actId="1035"/>
          <ac:spMkLst>
            <pc:docMk/>
            <pc:sldMk cId="3617155578" sldId="273"/>
            <ac:spMk id="12" creationId="{471EDA93-E640-4D9E-A9D1-D23C94D0001C}"/>
          </ac:spMkLst>
        </pc:spChg>
        <pc:picChg chg="add mod">
          <ac:chgData name="hugo vanhoudt" userId="3de81a1f310b4ef2" providerId="LiveId" clId="{D95A17B3-674E-46FE-80D1-5089CCA84DF4}" dt="2022-03-19T20:12:59.151" v="5126" actId="1076"/>
          <ac:picMkLst>
            <pc:docMk/>
            <pc:sldMk cId="3617155578" sldId="273"/>
            <ac:picMk id="5" creationId="{59518B3C-59C0-45FD-B693-AFB06059BC7A}"/>
          </ac:picMkLst>
        </pc:picChg>
        <pc:picChg chg="add del mod">
          <ac:chgData name="hugo vanhoudt" userId="3de81a1f310b4ef2" providerId="LiveId" clId="{D95A17B3-674E-46FE-80D1-5089CCA84DF4}" dt="2022-03-19T20:13:56.735" v="5131" actId="478"/>
          <ac:picMkLst>
            <pc:docMk/>
            <pc:sldMk cId="3617155578" sldId="273"/>
            <ac:picMk id="7" creationId="{9A6089EC-6B49-481C-82C5-FF84AD992BBA}"/>
          </ac:picMkLst>
        </pc:picChg>
        <pc:picChg chg="add mod">
          <ac:chgData name="hugo vanhoudt" userId="3de81a1f310b4ef2" providerId="LiveId" clId="{D95A17B3-674E-46FE-80D1-5089CCA84DF4}" dt="2022-03-19T20:15:34.040" v="5145" actId="1076"/>
          <ac:picMkLst>
            <pc:docMk/>
            <pc:sldMk cId="3617155578" sldId="273"/>
            <ac:picMk id="9" creationId="{DB863EF6-09FD-4307-8DA0-25509120B684}"/>
          </ac:picMkLst>
        </pc:picChg>
        <pc:picChg chg="add mod">
          <ac:chgData name="hugo vanhoudt" userId="3de81a1f310b4ef2" providerId="LiveId" clId="{D95A17B3-674E-46FE-80D1-5089CCA84DF4}" dt="2022-03-19T20:15:22.248" v="5144" actId="1076"/>
          <ac:picMkLst>
            <pc:docMk/>
            <pc:sldMk cId="3617155578" sldId="273"/>
            <ac:picMk id="11" creationId="{9D777CAB-ED36-4AD1-8383-846F0DCE1DB3}"/>
          </ac:picMkLst>
        </pc:picChg>
      </pc:sldChg>
      <pc:sldChg chg="addSp delSp modSp mod">
        <pc:chgData name="hugo vanhoudt" userId="3de81a1f310b4ef2" providerId="LiveId" clId="{D95A17B3-674E-46FE-80D1-5089CCA84DF4}" dt="2022-03-19T17:38:51.335" v="2813" actId="14100"/>
        <pc:sldMkLst>
          <pc:docMk/>
          <pc:sldMk cId="1110780238" sldId="274"/>
        </pc:sldMkLst>
        <pc:spChg chg="del mod">
          <ac:chgData name="hugo vanhoudt" userId="3de81a1f310b4ef2" providerId="LiveId" clId="{D95A17B3-674E-46FE-80D1-5089CCA84DF4}" dt="2022-03-19T17:31:48.798" v="2453"/>
          <ac:spMkLst>
            <pc:docMk/>
            <pc:sldMk cId="1110780238" sldId="274"/>
            <ac:spMk id="3" creationId="{B1B37D88-B754-4B32-980A-E3FF259C87EE}"/>
          </ac:spMkLst>
        </pc:spChg>
        <pc:spChg chg="add mod">
          <ac:chgData name="hugo vanhoudt" userId="3de81a1f310b4ef2" providerId="LiveId" clId="{D95A17B3-674E-46FE-80D1-5089CCA84DF4}" dt="2022-03-19T17:33:57.931" v="2578" actId="20577"/>
          <ac:spMkLst>
            <pc:docMk/>
            <pc:sldMk cId="1110780238" sldId="274"/>
            <ac:spMk id="7" creationId="{7D014284-436D-4012-95BC-06E60B50861A}"/>
          </ac:spMkLst>
        </pc:spChg>
        <pc:spChg chg="add del mod">
          <ac:chgData name="hugo vanhoudt" userId="3de81a1f310b4ef2" providerId="LiveId" clId="{D95A17B3-674E-46FE-80D1-5089CCA84DF4}" dt="2022-03-19T17:35:55.245" v="2599"/>
          <ac:spMkLst>
            <pc:docMk/>
            <pc:sldMk cId="1110780238" sldId="274"/>
            <ac:spMk id="8" creationId="{E38B1C6D-67AA-47B1-94DD-E92807C938E8}"/>
          </ac:spMkLst>
        </pc:spChg>
        <pc:spChg chg="add mod">
          <ac:chgData name="hugo vanhoudt" userId="3de81a1f310b4ef2" providerId="LiveId" clId="{D95A17B3-674E-46FE-80D1-5089CCA84DF4}" dt="2022-03-19T17:38:28.552" v="2812" actId="20577"/>
          <ac:spMkLst>
            <pc:docMk/>
            <pc:sldMk cId="1110780238" sldId="274"/>
            <ac:spMk id="11" creationId="{5B3C3F1D-5491-43A6-A80E-DADA1326F418}"/>
          </ac:spMkLst>
        </pc:spChg>
        <pc:picChg chg="add mod">
          <ac:chgData name="hugo vanhoudt" userId="3de81a1f310b4ef2" providerId="LiveId" clId="{D95A17B3-674E-46FE-80D1-5089CCA84DF4}" dt="2022-03-19T17:32:59.383" v="2510" actId="1076"/>
          <ac:picMkLst>
            <pc:docMk/>
            <pc:sldMk cId="1110780238" sldId="274"/>
            <ac:picMk id="4" creationId="{E01DED6D-39F6-46C8-8CEC-F9273B78FDA4}"/>
          </ac:picMkLst>
        </pc:picChg>
        <pc:picChg chg="add mod">
          <ac:chgData name="hugo vanhoudt" userId="3de81a1f310b4ef2" providerId="LiveId" clId="{D95A17B3-674E-46FE-80D1-5089CCA84DF4}" dt="2022-03-19T17:38:51.335" v="2813" actId="14100"/>
          <ac:picMkLst>
            <pc:docMk/>
            <pc:sldMk cId="1110780238" sldId="274"/>
            <ac:picMk id="6" creationId="{2F722B57-18B0-4BDA-96CE-B4A2150C9740}"/>
          </ac:picMkLst>
        </pc:picChg>
        <pc:picChg chg="add mod">
          <ac:chgData name="hugo vanhoudt" userId="3de81a1f310b4ef2" providerId="LiveId" clId="{D95A17B3-674E-46FE-80D1-5089CCA84DF4}" dt="2022-03-19T17:38:21.639" v="2809" actId="14100"/>
          <ac:picMkLst>
            <pc:docMk/>
            <pc:sldMk cId="1110780238" sldId="274"/>
            <ac:picMk id="10" creationId="{A688CF2C-9DE9-416C-B320-68454D8E1B54}"/>
          </ac:picMkLst>
        </pc:picChg>
        <pc:picChg chg="add mod">
          <ac:chgData name="hugo vanhoudt" userId="3de81a1f310b4ef2" providerId="LiveId" clId="{D95A17B3-674E-46FE-80D1-5089CCA84DF4}" dt="2022-03-19T17:38:15.123" v="2808" actId="1038"/>
          <ac:picMkLst>
            <pc:docMk/>
            <pc:sldMk cId="1110780238" sldId="274"/>
            <ac:picMk id="13" creationId="{15DFCFA5-8323-43C2-9984-68067DBABA43}"/>
          </ac:picMkLst>
        </pc:picChg>
      </pc:sldChg>
      <pc:sldChg chg="addSp modSp mod">
        <pc:chgData name="hugo vanhoudt" userId="3de81a1f310b4ef2" providerId="LiveId" clId="{D95A17B3-674E-46FE-80D1-5089CCA84DF4}" dt="2022-03-20T20:33:34.644" v="9339" actId="207"/>
        <pc:sldMkLst>
          <pc:docMk/>
          <pc:sldMk cId="397166" sldId="275"/>
        </pc:sldMkLst>
        <pc:spChg chg="mod">
          <ac:chgData name="hugo vanhoudt" userId="3de81a1f310b4ef2" providerId="LiveId" clId="{D95A17B3-674E-46FE-80D1-5089CCA84DF4}" dt="2022-03-20T20:33:34.644" v="9339" actId="207"/>
          <ac:spMkLst>
            <pc:docMk/>
            <pc:sldMk cId="397166" sldId="275"/>
            <ac:spMk id="3" creationId="{1A8FE722-3F62-4FD3-88E5-3BE6239FC248}"/>
          </ac:spMkLst>
        </pc:spChg>
        <pc:spChg chg="add mod">
          <ac:chgData name="hugo vanhoudt" userId="3de81a1f310b4ef2" providerId="LiveId" clId="{D95A17B3-674E-46FE-80D1-5089CCA84DF4}" dt="2022-03-19T20:27:25.426" v="5487" actId="20577"/>
          <ac:spMkLst>
            <pc:docMk/>
            <pc:sldMk cId="397166" sldId="275"/>
            <ac:spMk id="8" creationId="{41013903-D046-493E-9C27-C6859FD4E6E5}"/>
          </ac:spMkLst>
        </pc:spChg>
        <pc:picChg chg="add mod">
          <ac:chgData name="hugo vanhoudt" userId="3de81a1f310b4ef2" providerId="LiveId" clId="{D95A17B3-674E-46FE-80D1-5089CCA84DF4}" dt="2022-03-19T20:26:02.832" v="5386" actId="1076"/>
          <ac:picMkLst>
            <pc:docMk/>
            <pc:sldMk cId="397166" sldId="275"/>
            <ac:picMk id="5" creationId="{5C001EE6-FCCD-45E4-9F21-CB58F6CD20CE}"/>
          </ac:picMkLst>
        </pc:picChg>
        <pc:picChg chg="add mod">
          <ac:chgData name="hugo vanhoudt" userId="3de81a1f310b4ef2" providerId="LiveId" clId="{D95A17B3-674E-46FE-80D1-5089CCA84DF4}" dt="2022-03-19T20:25:59.632" v="5385" actId="1076"/>
          <ac:picMkLst>
            <pc:docMk/>
            <pc:sldMk cId="397166" sldId="275"/>
            <ac:picMk id="7" creationId="{9FB860D3-79C1-49DC-8C04-ED81724749E2}"/>
          </ac:picMkLst>
        </pc:picChg>
      </pc:sldChg>
      <pc:sldChg chg="addSp modSp mod">
        <pc:chgData name="hugo vanhoudt" userId="3de81a1f310b4ef2" providerId="LiveId" clId="{D95A17B3-674E-46FE-80D1-5089CCA84DF4}" dt="2022-03-20T20:33:54.525" v="9340" actId="207"/>
        <pc:sldMkLst>
          <pc:docMk/>
          <pc:sldMk cId="2506004119" sldId="276"/>
        </pc:sldMkLst>
        <pc:spChg chg="mod">
          <ac:chgData name="hugo vanhoudt" userId="3de81a1f310b4ef2" providerId="LiveId" clId="{D95A17B3-674E-46FE-80D1-5089CCA84DF4}" dt="2022-03-20T20:33:54.525" v="9340" actId="207"/>
          <ac:spMkLst>
            <pc:docMk/>
            <pc:sldMk cId="2506004119" sldId="276"/>
            <ac:spMk id="3" creationId="{00213D40-BDE2-45A1-B0AA-3B1DAAF2AC8B}"/>
          </ac:spMkLst>
        </pc:spChg>
        <pc:spChg chg="add mod">
          <ac:chgData name="hugo vanhoudt" userId="3de81a1f310b4ef2" providerId="LiveId" clId="{D95A17B3-674E-46FE-80D1-5089CCA84DF4}" dt="2022-03-19T20:31:16.045" v="5590" actId="20577"/>
          <ac:spMkLst>
            <pc:docMk/>
            <pc:sldMk cId="2506004119" sldId="276"/>
            <ac:spMk id="8" creationId="{8A2B0A6B-FCDC-42F0-BAAF-7E4010ACFBAE}"/>
          </ac:spMkLst>
        </pc:spChg>
        <pc:picChg chg="add mod">
          <ac:chgData name="hugo vanhoudt" userId="3de81a1f310b4ef2" providerId="LiveId" clId="{D95A17B3-674E-46FE-80D1-5089CCA84DF4}" dt="2022-03-19T20:29:54.304" v="5525" actId="1076"/>
          <ac:picMkLst>
            <pc:docMk/>
            <pc:sldMk cId="2506004119" sldId="276"/>
            <ac:picMk id="5" creationId="{54EA55CE-9E08-4B03-8C3B-434CE3B68A2F}"/>
          </ac:picMkLst>
        </pc:picChg>
        <pc:picChg chg="add mod">
          <ac:chgData name="hugo vanhoudt" userId="3de81a1f310b4ef2" providerId="LiveId" clId="{D95A17B3-674E-46FE-80D1-5089CCA84DF4}" dt="2022-03-19T20:29:57.704" v="5526" actId="1076"/>
          <ac:picMkLst>
            <pc:docMk/>
            <pc:sldMk cId="2506004119" sldId="276"/>
            <ac:picMk id="7" creationId="{646BBE85-8F14-4B1B-B3BF-B8F4A680C95F}"/>
          </ac:picMkLst>
        </pc:picChg>
      </pc:sldChg>
      <pc:sldChg chg="addSp modSp mod ord">
        <pc:chgData name="hugo vanhoudt" userId="3de81a1f310b4ef2" providerId="LiveId" clId="{D95A17B3-674E-46FE-80D1-5089CCA84DF4}" dt="2022-03-22T08:15:42.688" v="9402"/>
        <pc:sldMkLst>
          <pc:docMk/>
          <pc:sldMk cId="3227124034" sldId="277"/>
        </pc:sldMkLst>
        <pc:spChg chg="mod">
          <ac:chgData name="hugo vanhoudt" userId="3de81a1f310b4ef2" providerId="LiveId" clId="{D95A17B3-674E-46FE-80D1-5089CCA84DF4}" dt="2022-03-19T20:32:59.955" v="5671" actId="1036"/>
          <ac:spMkLst>
            <pc:docMk/>
            <pc:sldMk cId="3227124034" sldId="277"/>
            <ac:spMk id="3" creationId="{8ABE0415-E0F9-4749-AD33-97FE595436E5}"/>
          </ac:spMkLst>
        </pc:spChg>
        <pc:spChg chg="add mod">
          <ac:chgData name="hugo vanhoudt" userId="3de81a1f310b4ef2" providerId="LiveId" clId="{D95A17B3-674E-46FE-80D1-5089CCA84DF4}" dt="2022-03-19T20:38:33.219" v="5822" actId="20577"/>
          <ac:spMkLst>
            <pc:docMk/>
            <pc:sldMk cId="3227124034" sldId="277"/>
            <ac:spMk id="6" creationId="{E6B29541-CCDF-4FCE-9155-4B79B97425AC}"/>
          </ac:spMkLst>
        </pc:spChg>
        <pc:picChg chg="add mod">
          <ac:chgData name="hugo vanhoudt" userId="3de81a1f310b4ef2" providerId="LiveId" clId="{D95A17B3-674E-46FE-80D1-5089CCA84DF4}" dt="2022-03-19T20:38:08.977" v="5783" actId="1076"/>
          <ac:picMkLst>
            <pc:docMk/>
            <pc:sldMk cId="3227124034" sldId="277"/>
            <ac:picMk id="5" creationId="{7E0A95FD-E600-4E7B-A486-DB1722DB1E1E}"/>
          </ac:picMkLst>
        </pc:picChg>
        <pc:picChg chg="add mod">
          <ac:chgData name="hugo vanhoudt" userId="3de81a1f310b4ef2" providerId="LiveId" clId="{D95A17B3-674E-46FE-80D1-5089CCA84DF4}" dt="2022-03-19T20:38:11.312" v="5784" actId="1076"/>
          <ac:picMkLst>
            <pc:docMk/>
            <pc:sldMk cId="3227124034" sldId="277"/>
            <ac:picMk id="8" creationId="{A8637CB3-8771-4218-9BA0-A6BEFB5FE553}"/>
          </ac:picMkLst>
        </pc:picChg>
        <pc:picChg chg="add mod">
          <ac:chgData name="hugo vanhoudt" userId="3de81a1f310b4ef2" providerId="LiveId" clId="{D95A17B3-674E-46FE-80D1-5089CCA84DF4}" dt="2022-03-19T20:38:16.057" v="5785" actId="1076"/>
          <ac:picMkLst>
            <pc:docMk/>
            <pc:sldMk cId="3227124034" sldId="277"/>
            <ac:picMk id="10" creationId="{ECFAE78F-F8FC-4853-8746-7E09131EBA5D}"/>
          </ac:picMkLst>
        </pc:picChg>
      </pc:sldChg>
      <pc:sldChg chg="addSp delSp modSp mod modShow">
        <pc:chgData name="hugo vanhoudt" userId="3de81a1f310b4ef2" providerId="LiveId" clId="{D95A17B3-674E-46FE-80D1-5089CCA84DF4}" dt="2022-03-21T04:56:01.156" v="9349" actId="207"/>
        <pc:sldMkLst>
          <pc:docMk/>
          <pc:sldMk cId="2217671675" sldId="278"/>
        </pc:sldMkLst>
        <pc:spChg chg="mod">
          <ac:chgData name="hugo vanhoudt" userId="3de81a1f310b4ef2" providerId="LiveId" clId="{D95A17B3-674E-46FE-80D1-5089CCA84DF4}" dt="2022-03-20T14:49:27.002" v="7892"/>
          <ac:spMkLst>
            <pc:docMk/>
            <pc:sldMk cId="2217671675" sldId="278"/>
            <ac:spMk id="2" creationId="{E6EE2311-F48C-4456-B625-C8B72EA98BEA}"/>
          </ac:spMkLst>
        </pc:spChg>
        <pc:spChg chg="mod">
          <ac:chgData name="hugo vanhoudt" userId="3de81a1f310b4ef2" providerId="LiveId" clId="{D95A17B3-674E-46FE-80D1-5089CCA84DF4}" dt="2022-03-21T04:56:01.156" v="9349" actId="207"/>
          <ac:spMkLst>
            <pc:docMk/>
            <pc:sldMk cId="2217671675" sldId="278"/>
            <ac:spMk id="3" creationId="{6190926D-74C9-42FF-9BBA-457BD3D46533}"/>
          </ac:spMkLst>
        </pc:spChg>
        <pc:spChg chg="add del mod">
          <ac:chgData name="hugo vanhoudt" userId="3de81a1f310b4ef2" providerId="LiveId" clId="{D95A17B3-674E-46FE-80D1-5089CCA84DF4}" dt="2022-03-20T14:49:27.002" v="7892"/>
          <ac:spMkLst>
            <pc:docMk/>
            <pc:sldMk cId="2217671675" sldId="278"/>
            <ac:spMk id="10" creationId="{678E635E-30F9-48E9-B2B8-078403587AAF}"/>
          </ac:spMkLst>
        </pc:spChg>
        <pc:spChg chg="add del mod">
          <ac:chgData name="hugo vanhoudt" userId="3de81a1f310b4ef2" providerId="LiveId" clId="{D95A17B3-674E-46FE-80D1-5089CCA84DF4}" dt="2022-03-20T14:49:27.002" v="7892"/>
          <ac:spMkLst>
            <pc:docMk/>
            <pc:sldMk cId="2217671675" sldId="278"/>
            <ac:spMk id="11" creationId="{045DE98D-2C8E-41AA-8F2C-40B71922AE19}"/>
          </ac:spMkLst>
        </pc:spChg>
        <pc:picChg chg="add del mod">
          <ac:chgData name="hugo vanhoudt" userId="3de81a1f310b4ef2" providerId="LiveId" clId="{D95A17B3-674E-46FE-80D1-5089CCA84DF4}" dt="2022-03-19T21:07:01.274" v="6344" actId="478"/>
          <ac:picMkLst>
            <pc:docMk/>
            <pc:sldMk cId="2217671675" sldId="278"/>
            <ac:picMk id="5" creationId="{7B0EA139-B5F0-42FC-BFF4-A1B5E2200E3F}"/>
          </ac:picMkLst>
        </pc:picChg>
        <pc:picChg chg="add del mod">
          <ac:chgData name="hugo vanhoudt" userId="3de81a1f310b4ef2" providerId="LiveId" clId="{D95A17B3-674E-46FE-80D1-5089CCA84DF4}" dt="2022-03-19T21:06:47.427" v="6342"/>
          <ac:picMkLst>
            <pc:docMk/>
            <pc:sldMk cId="2217671675" sldId="278"/>
            <ac:picMk id="7" creationId="{683B4969-322C-4E75-9A59-505AC48796C3}"/>
          </ac:picMkLst>
        </pc:picChg>
        <pc:picChg chg="add mod">
          <ac:chgData name="hugo vanhoudt" userId="3de81a1f310b4ef2" providerId="LiveId" clId="{D95A17B3-674E-46FE-80D1-5089CCA84DF4}" dt="2022-03-19T21:32:34.325" v="6803" actId="1037"/>
          <ac:picMkLst>
            <pc:docMk/>
            <pc:sldMk cId="2217671675" sldId="278"/>
            <ac:picMk id="9" creationId="{9493BB57-4E0E-4DF0-806C-D14757FFCB8F}"/>
          </ac:picMkLst>
        </pc:picChg>
      </pc:sldChg>
      <pc:sldChg chg="del">
        <pc:chgData name="hugo vanhoudt" userId="3de81a1f310b4ef2" providerId="LiveId" clId="{D95A17B3-674E-46FE-80D1-5089CCA84DF4}" dt="2022-03-20T20:25:04.179" v="9242" actId="2696"/>
        <pc:sldMkLst>
          <pc:docMk/>
          <pc:sldMk cId="668725134" sldId="279"/>
        </pc:sldMkLst>
      </pc:sldChg>
      <pc:sldChg chg="del">
        <pc:chgData name="hugo vanhoudt" userId="3de81a1f310b4ef2" providerId="LiveId" clId="{D95A17B3-674E-46FE-80D1-5089CCA84DF4}" dt="2022-03-20T20:25:04.179" v="9242" actId="2696"/>
        <pc:sldMkLst>
          <pc:docMk/>
          <pc:sldMk cId="388577252" sldId="280"/>
        </pc:sldMkLst>
      </pc:sldChg>
      <pc:sldChg chg="addSp delSp modSp mod">
        <pc:chgData name="hugo vanhoudt" userId="3de81a1f310b4ef2" providerId="LiveId" clId="{D95A17B3-674E-46FE-80D1-5089CCA84DF4}" dt="2022-03-20T14:07:36.881" v="7183" actId="20577"/>
        <pc:sldMkLst>
          <pc:docMk/>
          <pc:sldMk cId="685313230" sldId="281"/>
        </pc:sldMkLst>
        <pc:spChg chg="mod">
          <ac:chgData name="hugo vanhoudt" userId="3de81a1f310b4ef2" providerId="LiveId" clId="{D95A17B3-674E-46FE-80D1-5089CCA84DF4}" dt="2022-03-20T13:57:17.475" v="6854" actId="14100"/>
          <ac:spMkLst>
            <pc:docMk/>
            <pc:sldMk cId="685313230" sldId="281"/>
            <ac:spMk id="2" creationId="{841B2BE5-0F4B-4ECD-8E29-7CA7BB6AE3EA}"/>
          </ac:spMkLst>
        </pc:spChg>
        <pc:spChg chg="mod">
          <ac:chgData name="hugo vanhoudt" userId="3de81a1f310b4ef2" providerId="LiveId" clId="{D95A17B3-674E-46FE-80D1-5089CCA84DF4}" dt="2022-03-20T14:07:36.881" v="7183" actId="20577"/>
          <ac:spMkLst>
            <pc:docMk/>
            <pc:sldMk cId="685313230" sldId="281"/>
            <ac:spMk id="3" creationId="{76C02335-2414-47B9-9BC7-0CC003EFB26D}"/>
          </ac:spMkLst>
        </pc:spChg>
        <pc:spChg chg="add mod">
          <ac:chgData name="hugo vanhoudt" userId="3de81a1f310b4ef2" providerId="LiveId" clId="{D95A17B3-674E-46FE-80D1-5089CCA84DF4}" dt="2022-03-20T14:06:34.963" v="7119" actId="6549"/>
          <ac:spMkLst>
            <pc:docMk/>
            <pc:sldMk cId="685313230" sldId="281"/>
            <ac:spMk id="12" creationId="{591AE717-EFE1-4BA9-9956-C959CE28AEE1}"/>
          </ac:spMkLst>
        </pc:spChg>
        <pc:picChg chg="add mod">
          <ac:chgData name="hugo vanhoudt" userId="3de81a1f310b4ef2" providerId="LiveId" clId="{D95A17B3-674E-46FE-80D1-5089CCA84DF4}" dt="2022-03-20T14:03:09.395" v="6979" actId="1076"/>
          <ac:picMkLst>
            <pc:docMk/>
            <pc:sldMk cId="685313230" sldId="281"/>
            <ac:picMk id="5" creationId="{C759D8AD-681F-4E16-A9B8-D522F285D5D7}"/>
          </ac:picMkLst>
        </pc:picChg>
        <pc:picChg chg="add mod">
          <ac:chgData name="hugo vanhoudt" userId="3de81a1f310b4ef2" providerId="LiveId" clId="{D95A17B3-674E-46FE-80D1-5089CCA84DF4}" dt="2022-03-20T14:02:51.488" v="6955" actId="1038"/>
          <ac:picMkLst>
            <pc:docMk/>
            <pc:sldMk cId="685313230" sldId="281"/>
            <ac:picMk id="7" creationId="{69B63CF9-0AE6-4A02-939E-F7365FF3E015}"/>
          </ac:picMkLst>
        </pc:picChg>
        <pc:picChg chg="add del mod">
          <ac:chgData name="hugo vanhoudt" userId="3de81a1f310b4ef2" providerId="LiveId" clId="{D95A17B3-674E-46FE-80D1-5089CCA84DF4}" dt="2022-03-20T14:00:37.456" v="6923" actId="478"/>
          <ac:picMkLst>
            <pc:docMk/>
            <pc:sldMk cId="685313230" sldId="281"/>
            <ac:picMk id="9" creationId="{C192C86B-64ED-466D-ACB4-E34F3B6BCCD0}"/>
          </ac:picMkLst>
        </pc:picChg>
        <pc:picChg chg="add mod">
          <ac:chgData name="hugo vanhoudt" userId="3de81a1f310b4ef2" providerId="LiveId" clId="{D95A17B3-674E-46FE-80D1-5089CCA84DF4}" dt="2022-03-20T14:02:57.558" v="6977" actId="1038"/>
          <ac:picMkLst>
            <pc:docMk/>
            <pc:sldMk cId="685313230" sldId="281"/>
            <ac:picMk id="11" creationId="{56B3D937-5E45-41F5-9CB9-744960698CED}"/>
          </ac:picMkLst>
        </pc:picChg>
      </pc:sldChg>
      <pc:sldChg chg="addSp modSp mod">
        <pc:chgData name="hugo vanhoudt" userId="3de81a1f310b4ef2" providerId="LiveId" clId="{D95A17B3-674E-46FE-80D1-5089CCA84DF4}" dt="2022-03-19T20:45:25.933" v="6068" actId="1035"/>
        <pc:sldMkLst>
          <pc:docMk/>
          <pc:sldMk cId="1904710729" sldId="282"/>
        </pc:sldMkLst>
        <pc:spChg chg="mod">
          <ac:chgData name="hugo vanhoudt" userId="3de81a1f310b4ef2" providerId="LiveId" clId="{D95A17B3-674E-46FE-80D1-5089CCA84DF4}" dt="2022-03-19T20:39:28.412" v="5858" actId="1035"/>
          <ac:spMkLst>
            <pc:docMk/>
            <pc:sldMk cId="1904710729" sldId="282"/>
            <ac:spMk id="3" creationId="{5D7BF3C9-B80B-4278-AE24-07127303240B}"/>
          </ac:spMkLst>
        </pc:spChg>
        <pc:spChg chg="add mod">
          <ac:chgData name="hugo vanhoudt" userId="3de81a1f310b4ef2" providerId="LiveId" clId="{D95A17B3-674E-46FE-80D1-5089CCA84DF4}" dt="2022-03-19T20:45:25.933" v="6068" actId="1035"/>
          <ac:spMkLst>
            <pc:docMk/>
            <pc:sldMk cId="1904710729" sldId="282"/>
            <ac:spMk id="8" creationId="{A6DD5AB0-BBCF-4798-8EC7-2F819755EEC9}"/>
          </ac:spMkLst>
        </pc:spChg>
        <pc:picChg chg="add mod">
          <ac:chgData name="hugo vanhoudt" userId="3de81a1f310b4ef2" providerId="LiveId" clId="{D95A17B3-674E-46FE-80D1-5089CCA84DF4}" dt="2022-03-19T20:44:35.697" v="5998" actId="1076"/>
          <ac:picMkLst>
            <pc:docMk/>
            <pc:sldMk cId="1904710729" sldId="282"/>
            <ac:picMk id="5" creationId="{914C5C2E-EE43-4430-97A6-71C129B5A107}"/>
          </ac:picMkLst>
        </pc:picChg>
        <pc:picChg chg="add mod">
          <ac:chgData name="hugo vanhoudt" userId="3de81a1f310b4ef2" providerId="LiveId" clId="{D95A17B3-674E-46FE-80D1-5089CCA84DF4}" dt="2022-03-19T20:44:30.721" v="5997" actId="1076"/>
          <ac:picMkLst>
            <pc:docMk/>
            <pc:sldMk cId="1904710729" sldId="282"/>
            <ac:picMk id="7" creationId="{833D5E52-D1CC-4A55-A120-1E639A392E22}"/>
          </ac:picMkLst>
        </pc:picChg>
        <pc:picChg chg="add mod">
          <ac:chgData name="hugo vanhoudt" userId="3de81a1f310b4ef2" providerId="LiveId" clId="{D95A17B3-674E-46FE-80D1-5089CCA84DF4}" dt="2022-03-19T20:44:43.416" v="6000" actId="1076"/>
          <ac:picMkLst>
            <pc:docMk/>
            <pc:sldMk cId="1904710729" sldId="282"/>
            <ac:picMk id="10" creationId="{50D4E14B-9E0A-4408-87DD-49E32CB2E8EB}"/>
          </ac:picMkLst>
        </pc:picChg>
      </pc:sldChg>
      <pc:sldChg chg="del">
        <pc:chgData name="hugo vanhoudt" userId="3de81a1f310b4ef2" providerId="LiveId" clId="{D95A17B3-674E-46FE-80D1-5089CCA84DF4}" dt="2022-03-20T20:25:04.179" v="9242" actId="2696"/>
        <pc:sldMkLst>
          <pc:docMk/>
          <pc:sldMk cId="1966857745" sldId="283"/>
        </pc:sldMkLst>
      </pc:sldChg>
      <pc:sldChg chg="addSp delSp modSp mod">
        <pc:chgData name="hugo vanhoudt" userId="3de81a1f310b4ef2" providerId="LiveId" clId="{D95A17B3-674E-46FE-80D1-5089CCA84DF4}" dt="2022-03-21T04:56:29.135" v="9350" actId="207"/>
        <pc:sldMkLst>
          <pc:docMk/>
          <pc:sldMk cId="2245664732" sldId="284"/>
        </pc:sldMkLst>
        <pc:spChg chg="mod">
          <ac:chgData name="hugo vanhoudt" userId="3de81a1f310b4ef2" providerId="LiveId" clId="{D95A17B3-674E-46FE-80D1-5089CCA84DF4}" dt="2022-03-21T04:56:29.135" v="9350" actId="207"/>
          <ac:spMkLst>
            <pc:docMk/>
            <pc:sldMk cId="2245664732" sldId="284"/>
            <ac:spMk id="3" creationId="{E03548D7-7654-44FD-AF03-C6302AD3DD2A}"/>
          </ac:spMkLst>
        </pc:spChg>
        <pc:spChg chg="add mod">
          <ac:chgData name="hugo vanhoudt" userId="3de81a1f310b4ef2" providerId="LiveId" clId="{D95A17B3-674E-46FE-80D1-5089CCA84DF4}" dt="2022-03-20T14:13:15.223" v="7383" actId="1035"/>
          <ac:spMkLst>
            <pc:docMk/>
            <pc:sldMk cId="2245664732" sldId="284"/>
            <ac:spMk id="12" creationId="{2F9405DA-5DCB-4974-B4F8-1B5559013F5E}"/>
          </ac:spMkLst>
        </pc:spChg>
        <pc:picChg chg="add mod">
          <ac:chgData name="hugo vanhoudt" userId="3de81a1f310b4ef2" providerId="LiveId" clId="{D95A17B3-674E-46FE-80D1-5089CCA84DF4}" dt="2022-03-20T14:11:13.235" v="7243" actId="1076"/>
          <ac:picMkLst>
            <pc:docMk/>
            <pc:sldMk cId="2245664732" sldId="284"/>
            <ac:picMk id="5" creationId="{A6187167-D4A0-4FF0-A738-9738DDDC09F0}"/>
          </ac:picMkLst>
        </pc:picChg>
        <pc:picChg chg="add del mod">
          <ac:chgData name="hugo vanhoudt" userId="3de81a1f310b4ef2" providerId="LiveId" clId="{D95A17B3-674E-46FE-80D1-5089CCA84DF4}" dt="2022-03-20T14:10:34.894" v="7233" actId="478"/>
          <ac:picMkLst>
            <pc:docMk/>
            <pc:sldMk cId="2245664732" sldId="284"/>
            <ac:picMk id="7" creationId="{D972158C-6B6D-4B86-BCC2-F2A034193E63}"/>
          </ac:picMkLst>
        </pc:picChg>
        <pc:picChg chg="add mod">
          <ac:chgData name="hugo vanhoudt" userId="3de81a1f310b4ef2" providerId="LiveId" clId="{D95A17B3-674E-46FE-80D1-5089CCA84DF4}" dt="2022-03-20T14:10:52.843" v="7238" actId="1076"/>
          <ac:picMkLst>
            <pc:docMk/>
            <pc:sldMk cId="2245664732" sldId="284"/>
            <ac:picMk id="9" creationId="{6C4F263E-375E-47A6-86DA-56AE62E7E028}"/>
          </ac:picMkLst>
        </pc:picChg>
        <pc:picChg chg="add mod">
          <ac:chgData name="hugo vanhoudt" userId="3de81a1f310b4ef2" providerId="LiveId" clId="{D95A17B3-674E-46FE-80D1-5089CCA84DF4}" dt="2022-03-20T14:10:58.987" v="7240" actId="1076"/>
          <ac:picMkLst>
            <pc:docMk/>
            <pc:sldMk cId="2245664732" sldId="284"/>
            <ac:picMk id="11" creationId="{F645777F-3BCA-4372-93E1-9F9EFF3FF080}"/>
          </ac:picMkLst>
        </pc:picChg>
      </pc:sldChg>
      <pc:sldChg chg="addSp delSp modSp mod">
        <pc:chgData name="hugo vanhoudt" userId="3de81a1f310b4ef2" providerId="LiveId" clId="{D95A17B3-674E-46FE-80D1-5089CCA84DF4}" dt="2022-03-20T20:04:46.035" v="8695" actId="20577"/>
        <pc:sldMkLst>
          <pc:docMk/>
          <pc:sldMk cId="3927997663" sldId="285"/>
        </pc:sldMkLst>
        <pc:spChg chg="mod">
          <ac:chgData name="hugo vanhoudt" userId="3de81a1f310b4ef2" providerId="LiveId" clId="{D95A17B3-674E-46FE-80D1-5089CCA84DF4}" dt="2022-03-20T15:23:44.837" v="7979" actId="14100"/>
          <ac:spMkLst>
            <pc:docMk/>
            <pc:sldMk cId="3927997663" sldId="285"/>
            <ac:spMk id="3" creationId="{3E7D3BA9-3D18-4606-8406-C468805CC7BC}"/>
          </ac:spMkLst>
        </pc:spChg>
        <pc:spChg chg="add mod">
          <ac:chgData name="hugo vanhoudt" userId="3de81a1f310b4ef2" providerId="LiveId" clId="{D95A17B3-674E-46FE-80D1-5089CCA84DF4}" dt="2022-03-20T20:04:46.035" v="8695" actId="20577"/>
          <ac:spMkLst>
            <pc:docMk/>
            <pc:sldMk cId="3927997663" sldId="285"/>
            <ac:spMk id="12" creationId="{3E6472F9-F96A-4662-9E95-B42E9B781F18}"/>
          </ac:spMkLst>
        </pc:spChg>
        <pc:picChg chg="add mod">
          <ac:chgData name="hugo vanhoudt" userId="3de81a1f310b4ef2" providerId="LiveId" clId="{D95A17B3-674E-46FE-80D1-5089CCA84DF4}" dt="2022-03-20T15:27:54.085" v="8005" actId="14100"/>
          <ac:picMkLst>
            <pc:docMk/>
            <pc:sldMk cId="3927997663" sldId="285"/>
            <ac:picMk id="5" creationId="{F19C9AED-2D0E-4556-9471-7E9BC55AF9F3}"/>
          </ac:picMkLst>
        </pc:picChg>
        <pc:picChg chg="add mod">
          <ac:chgData name="hugo vanhoudt" userId="3de81a1f310b4ef2" providerId="LiveId" clId="{D95A17B3-674E-46FE-80D1-5089CCA84DF4}" dt="2022-03-20T15:27:58.951" v="8007" actId="1037"/>
          <ac:picMkLst>
            <pc:docMk/>
            <pc:sldMk cId="3927997663" sldId="285"/>
            <ac:picMk id="7" creationId="{F42EFB32-B7AB-42C5-85BB-B4DC0FE86F16}"/>
          </ac:picMkLst>
        </pc:picChg>
        <pc:picChg chg="add del mod">
          <ac:chgData name="hugo vanhoudt" userId="3de81a1f310b4ef2" providerId="LiveId" clId="{D95A17B3-674E-46FE-80D1-5089CCA84DF4}" dt="2022-03-20T15:27:39.702" v="7999" actId="478"/>
          <ac:picMkLst>
            <pc:docMk/>
            <pc:sldMk cId="3927997663" sldId="285"/>
            <ac:picMk id="9" creationId="{368D96FD-40F6-494E-87CC-FC143E9430BE}"/>
          </ac:picMkLst>
        </pc:picChg>
        <pc:picChg chg="add mod">
          <ac:chgData name="hugo vanhoudt" userId="3de81a1f310b4ef2" providerId="LiveId" clId="{D95A17B3-674E-46FE-80D1-5089CCA84DF4}" dt="2022-03-20T15:28:06.753" v="8016" actId="1038"/>
          <ac:picMkLst>
            <pc:docMk/>
            <pc:sldMk cId="3927997663" sldId="285"/>
            <ac:picMk id="11" creationId="{63EB971A-E8A2-4C8E-B954-70FFA1269FDD}"/>
          </ac:picMkLst>
        </pc:picChg>
      </pc:sldChg>
      <pc:sldChg chg="addSp modSp mod">
        <pc:chgData name="hugo vanhoudt" userId="3de81a1f310b4ef2" providerId="LiveId" clId="{D95A17B3-674E-46FE-80D1-5089CCA84DF4}" dt="2022-03-20T15:34:12.668" v="8367" actId="1038"/>
        <pc:sldMkLst>
          <pc:docMk/>
          <pc:sldMk cId="914442403" sldId="286"/>
        </pc:sldMkLst>
        <pc:spChg chg="mod">
          <ac:chgData name="hugo vanhoudt" userId="3de81a1f310b4ef2" providerId="LiveId" clId="{D95A17B3-674E-46FE-80D1-5089CCA84DF4}" dt="2022-03-20T15:30:04.627" v="8147" actId="1036"/>
          <ac:spMkLst>
            <pc:docMk/>
            <pc:sldMk cId="914442403" sldId="286"/>
            <ac:spMk id="3" creationId="{15783174-146F-49DA-A5F2-611BBECF2379}"/>
          </ac:spMkLst>
        </pc:spChg>
        <pc:spChg chg="add mod">
          <ac:chgData name="hugo vanhoudt" userId="3de81a1f310b4ef2" providerId="LiveId" clId="{D95A17B3-674E-46FE-80D1-5089CCA84DF4}" dt="2022-03-20T15:34:00.070" v="8344" actId="20577"/>
          <ac:spMkLst>
            <pc:docMk/>
            <pc:sldMk cId="914442403" sldId="286"/>
            <ac:spMk id="10" creationId="{71CCAE74-33BD-436A-8635-EBEC086C0C42}"/>
          </ac:spMkLst>
        </pc:spChg>
        <pc:picChg chg="add mod">
          <ac:chgData name="hugo vanhoudt" userId="3de81a1f310b4ef2" providerId="LiveId" clId="{D95A17B3-674E-46FE-80D1-5089CCA84DF4}" dt="2022-03-20T15:34:12.668" v="8367" actId="1038"/>
          <ac:picMkLst>
            <pc:docMk/>
            <pc:sldMk cId="914442403" sldId="286"/>
            <ac:picMk id="5" creationId="{E3D8450E-7B02-498E-8A7F-D220E04ABB8C}"/>
          </ac:picMkLst>
        </pc:picChg>
        <pc:picChg chg="add mod">
          <ac:chgData name="hugo vanhoudt" userId="3de81a1f310b4ef2" providerId="LiveId" clId="{D95A17B3-674E-46FE-80D1-5089CCA84DF4}" dt="2022-03-20T15:31:51.661" v="8215" actId="1076"/>
          <ac:picMkLst>
            <pc:docMk/>
            <pc:sldMk cId="914442403" sldId="286"/>
            <ac:picMk id="7" creationId="{3A463862-E5AC-4122-8AEE-6390FEB95EE7}"/>
          </ac:picMkLst>
        </pc:picChg>
        <pc:picChg chg="add mod">
          <ac:chgData name="hugo vanhoudt" userId="3de81a1f310b4ef2" providerId="LiveId" clId="{D95A17B3-674E-46FE-80D1-5089CCA84DF4}" dt="2022-03-20T15:31:38.560" v="8212" actId="1038"/>
          <ac:picMkLst>
            <pc:docMk/>
            <pc:sldMk cId="914442403" sldId="286"/>
            <ac:picMk id="9" creationId="{27CF6385-698E-41A1-8591-D5D7AE2B6766}"/>
          </ac:picMkLst>
        </pc:picChg>
      </pc:sldChg>
      <pc:sldChg chg="addSp delSp modSp mod">
        <pc:chgData name="hugo vanhoudt" userId="3de81a1f310b4ef2" providerId="LiveId" clId="{D95A17B3-674E-46FE-80D1-5089CCA84DF4}" dt="2022-03-20T20:35:25.148" v="9343" actId="207"/>
        <pc:sldMkLst>
          <pc:docMk/>
          <pc:sldMk cId="2090488750" sldId="287"/>
        </pc:sldMkLst>
        <pc:spChg chg="mod">
          <ac:chgData name="hugo vanhoudt" userId="3de81a1f310b4ef2" providerId="LiveId" clId="{D95A17B3-674E-46FE-80D1-5089CCA84DF4}" dt="2022-03-20T14:24:08.319" v="7551" actId="113"/>
          <ac:spMkLst>
            <pc:docMk/>
            <pc:sldMk cId="2090488750" sldId="287"/>
            <ac:spMk id="2" creationId="{B78EE11A-3A29-4297-99AD-7F10111DB9E1}"/>
          </ac:spMkLst>
        </pc:spChg>
        <pc:spChg chg="mod">
          <ac:chgData name="hugo vanhoudt" userId="3de81a1f310b4ef2" providerId="LiveId" clId="{D95A17B3-674E-46FE-80D1-5089CCA84DF4}" dt="2022-03-20T20:35:25.148" v="9343" actId="207"/>
          <ac:spMkLst>
            <pc:docMk/>
            <pc:sldMk cId="2090488750" sldId="287"/>
            <ac:spMk id="3" creationId="{A9A2D5D4-21AD-4D05-BC48-EC24321A02C0}"/>
          </ac:spMkLst>
        </pc:spChg>
        <pc:spChg chg="add del mod">
          <ac:chgData name="hugo vanhoudt" userId="3de81a1f310b4ef2" providerId="LiveId" clId="{D95A17B3-674E-46FE-80D1-5089CCA84DF4}" dt="2022-03-20T14:25:25.173" v="7562" actId="478"/>
          <ac:spMkLst>
            <pc:docMk/>
            <pc:sldMk cId="2090488750" sldId="287"/>
            <ac:spMk id="5" creationId="{E3898264-A6CA-4FD5-ADB7-16D45718CA4E}"/>
          </ac:spMkLst>
        </pc:spChg>
        <pc:spChg chg="add mod">
          <ac:chgData name="hugo vanhoudt" userId="3de81a1f310b4ef2" providerId="LiveId" clId="{D95A17B3-674E-46FE-80D1-5089CCA84DF4}" dt="2022-03-20T14:31:30.286" v="7724" actId="6549"/>
          <ac:spMkLst>
            <pc:docMk/>
            <pc:sldMk cId="2090488750" sldId="287"/>
            <ac:spMk id="12" creationId="{9557FE86-7968-40AA-9577-A37D76184757}"/>
          </ac:spMkLst>
        </pc:spChg>
        <pc:picChg chg="add mod">
          <ac:chgData name="hugo vanhoudt" userId="3de81a1f310b4ef2" providerId="LiveId" clId="{D95A17B3-674E-46FE-80D1-5089CCA84DF4}" dt="2022-03-20T14:29:14.548" v="7613" actId="1076"/>
          <ac:picMkLst>
            <pc:docMk/>
            <pc:sldMk cId="2090488750" sldId="287"/>
            <ac:picMk id="7" creationId="{1FD0A3BE-DD08-4724-AD0D-5FBCD1FDF639}"/>
          </ac:picMkLst>
        </pc:picChg>
        <pc:picChg chg="add mod">
          <ac:chgData name="hugo vanhoudt" userId="3de81a1f310b4ef2" providerId="LiveId" clId="{D95A17B3-674E-46FE-80D1-5089CCA84DF4}" dt="2022-03-20T14:28:59.884" v="7609" actId="1076"/>
          <ac:picMkLst>
            <pc:docMk/>
            <pc:sldMk cId="2090488750" sldId="287"/>
            <ac:picMk id="9" creationId="{2DD89547-2F5C-42DD-A41A-A4D6F21BD51C}"/>
          </ac:picMkLst>
        </pc:picChg>
        <pc:picChg chg="add mod">
          <ac:chgData name="hugo vanhoudt" userId="3de81a1f310b4ef2" providerId="LiveId" clId="{D95A17B3-674E-46FE-80D1-5089CCA84DF4}" dt="2022-03-20T14:28:53.524" v="7607" actId="1076"/>
          <ac:picMkLst>
            <pc:docMk/>
            <pc:sldMk cId="2090488750" sldId="287"/>
            <ac:picMk id="11" creationId="{663F1CC5-C64A-4FF3-9148-EC9DB3B57D82}"/>
          </ac:picMkLst>
        </pc:picChg>
      </pc:sldChg>
      <pc:sldChg chg="addSp modSp mod">
        <pc:chgData name="hugo vanhoudt" userId="3de81a1f310b4ef2" providerId="LiveId" clId="{D95A17B3-674E-46FE-80D1-5089CCA84DF4}" dt="2022-03-21T04:56:58.367" v="9352" actId="207"/>
        <pc:sldMkLst>
          <pc:docMk/>
          <pc:sldMk cId="1294887851" sldId="288"/>
        </pc:sldMkLst>
        <pc:spChg chg="mod">
          <ac:chgData name="hugo vanhoudt" userId="3de81a1f310b4ef2" providerId="LiveId" clId="{D95A17B3-674E-46FE-80D1-5089CCA84DF4}" dt="2022-03-20T14:15:28.276" v="7402" actId="14100"/>
          <ac:spMkLst>
            <pc:docMk/>
            <pc:sldMk cId="1294887851" sldId="288"/>
            <ac:spMk id="2" creationId="{0D2512A2-98EA-4F9F-8255-A4B72793B7F4}"/>
          </ac:spMkLst>
        </pc:spChg>
        <pc:spChg chg="mod">
          <ac:chgData name="hugo vanhoudt" userId="3de81a1f310b4ef2" providerId="LiveId" clId="{D95A17B3-674E-46FE-80D1-5089CCA84DF4}" dt="2022-03-21T04:56:58.367" v="9352" actId="207"/>
          <ac:spMkLst>
            <pc:docMk/>
            <pc:sldMk cId="1294887851" sldId="288"/>
            <ac:spMk id="3" creationId="{A74C0DEF-DCA2-4F72-861D-228773B972D9}"/>
          </ac:spMkLst>
        </pc:spChg>
        <pc:spChg chg="add mod">
          <ac:chgData name="hugo vanhoudt" userId="3de81a1f310b4ef2" providerId="LiveId" clId="{D95A17B3-674E-46FE-80D1-5089CCA84DF4}" dt="2022-03-20T14:22:06.596" v="7515" actId="1035"/>
          <ac:spMkLst>
            <pc:docMk/>
            <pc:sldMk cId="1294887851" sldId="288"/>
            <ac:spMk id="6" creationId="{C4E4BD67-0854-483F-944E-6A0D833B12C7}"/>
          </ac:spMkLst>
        </pc:spChg>
        <pc:picChg chg="add mod">
          <ac:chgData name="hugo vanhoudt" userId="3de81a1f310b4ef2" providerId="LiveId" clId="{D95A17B3-674E-46FE-80D1-5089CCA84DF4}" dt="2022-03-20T14:20:59.107" v="7470" actId="1076"/>
          <ac:picMkLst>
            <pc:docMk/>
            <pc:sldMk cId="1294887851" sldId="288"/>
            <ac:picMk id="5" creationId="{1DDC2F41-7FB8-48A3-98B3-7AA2BA81F39D}"/>
          </ac:picMkLst>
        </pc:picChg>
        <pc:picChg chg="add mod">
          <ac:chgData name="hugo vanhoudt" userId="3de81a1f310b4ef2" providerId="LiveId" clId="{D95A17B3-674E-46FE-80D1-5089CCA84DF4}" dt="2022-03-20T14:20:54.804" v="7469" actId="1076"/>
          <ac:picMkLst>
            <pc:docMk/>
            <pc:sldMk cId="1294887851" sldId="288"/>
            <ac:picMk id="7" creationId="{217C4A42-229C-4F2C-AAED-1E34D9973FF3}"/>
          </ac:picMkLst>
        </pc:picChg>
      </pc:sldChg>
      <pc:sldChg chg="addSp delSp modSp mod">
        <pc:chgData name="hugo vanhoudt" userId="3de81a1f310b4ef2" providerId="LiveId" clId="{D95A17B3-674E-46FE-80D1-5089CCA84DF4}" dt="2022-03-20T20:15:47.135" v="9123" actId="20577"/>
        <pc:sldMkLst>
          <pc:docMk/>
          <pc:sldMk cId="2136086446" sldId="289"/>
        </pc:sldMkLst>
        <pc:spChg chg="mod">
          <ac:chgData name="hugo vanhoudt" userId="3de81a1f310b4ef2" providerId="LiveId" clId="{D95A17B3-674E-46FE-80D1-5089CCA84DF4}" dt="2022-03-14T01:04:24.090" v="2034" actId="1038"/>
          <ac:spMkLst>
            <pc:docMk/>
            <pc:sldMk cId="2136086446" sldId="289"/>
            <ac:spMk id="3" creationId="{ADBB49C6-B48D-4E00-8EEB-DCA970257006}"/>
          </ac:spMkLst>
        </pc:spChg>
        <pc:spChg chg="add mod">
          <ac:chgData name="hugo vanhoudt" userId="3de81a1f310b4ef2" providerId="LiveId" clId="{D95A17B3-674E-46FE-80D1-5089CCA84DF4}" dt="2022-03-20T20:15:47.135" v="9123" actId="20577"/>
          <ac:spMkLst>
            <pc:docMk/>
            <pc:sldMk cId="2136086446" sldId="289"/>
            <ac:spMk id="11" creationId="{180F6452-D1D9-44C3-BC26-630E04527185}"/>
          </ac:spMkLst>
        </pc:spChg>
        <pc:picChg chg="add del mod">
          <ac:chgData name="hugo vanhoudt" userId="3de81a1f310b4ef2" providerId="LiveId" clId="{D95A17B3-674E-46FE-80D1-5089CCA84DF4}" dt="2022-03-20T20:12:13.380" v="8937" actId="478"/>
          <ac:picMkLst>
            <pc:docMk/>
            <pc:sldMk cId="2136086446" sldId="289"/>
            <ac:picMk id="5" creationId="{1B503880-69E2-4238-9189-B3401B93278C}"/>
          </ac:picMkLst>
        </pc:picChg>
        <pc:picChg chg="add mod">
          <ac:chgData name="hugo vanhoudt" userId="3de81a1f310b4ef2" providerId="LiveId" clId="{D95A17B3-674E-46FE-80D1-5089CCA84DF4}" dt="2022-03-20T20:13:06.530" v="8967" actId="1037"/>
          <ac:picMkLst>
            <pc:docMk/>
            <pc:sldMk cId="2136086446" sldId="289"/>
            <ac:picMk id="6" creationId="{0734323B-3345-41F2-9FE7-B49CA13EF72E}"/>
          </ac:picMkLst>
        </pc:picChg>
        <pc:picChg chg="add mod">
          <ac:chgData name="hugo vanhoudt" userId="3de81a1f310b4ef2" providerId="LiveId" clId="{D95A17B3-674E-46FE-80D1-5089CCA84DF4}" dt="2022-03-20T20:13:35.434" v="9001" actId="14100"/>
          <ac:picMkLst>
            <pc:docMk/>
            <pc:sldMk cId="2136086446" sldId="289"/>
            <ac:picMk id="8" creationId="{C350DF90-A11C-40E5-8D5E-82A0D571F83C}"/>
          </ac:picMkLst>
        </pc:picChg>
        <pc:picChg chg="add mod">
          <ac:chgData name="hugo vanhoudt" userId="3de81a1f310b4ef2" providerId="LiveId" clId="{D95A17B3-674E-46FE-80D1-5089CCA84DF4}" dt="2022-03-20T20:13:37.642" v="9002" actId="1076"/>
          <ac:picMkLst>
            <pc:docMk/>
            <pc:sldMk cId="2136086446" sldId="289"/>
            <ac:picMk id="10" creationId="{B07B7F58-76F3-40DD-A674-B850DA60632D}"/>
          </ac:picMkLst>
        </pc:picChg>
      </pc:sldChg>
      <pc:sldChg chg="del">
        <pc:chgData name="hugo vanhoudt" userId="3de81a1f310b4ef2" providerId="LiveId" clId="{D95A17B3-674E-46FE-80D1-5089CCA84DF4}" dt="2022-03-20T20:25:04.179" v="9242" actId="2696"/>
        <pc:sldMkLst>
          <pc:docMk/>
          <pc:sldMk cId="277932889" sldId="290"/>
        </pc:sldMkLst>
      </pc:sldChg>
      <pc:sldChg chg="del">
        <pc:chgData name="hugo vanhoudt" userId="3de81a1f310b4ef2" providerId="LiveId" clId="{D95A17B3-674E-46FE-80D1-5089CCA84DF4}" dt="2022-03-20T20:25:04.179" v="9242" actId="2696"/>
        <pc:sldMkLst>
          <pc:docMk/>
          <pc:sldMk cId="1745361903" sldId="291"/>
        </pc:sldMkLst>
      </pc:sldChg>
      <pc:sldChg chg="addSp modSp mod">
        <pc:chgData name="hugo vanhoudt" userId="3de81a1f310b4ef2" providerId="LiveId" clId="{D95A17B3-674E-46FE-80D1-5089CCA84DF4}" dt="2022-03-20T20:35:58.927" v="9345" actId="207"/>
        <pc:sldMkLst>
          <pc:docMk/>
          <pc:sldMk cId="1922370280" sldId="292"/>
        </pc:sldMkLst>
        <pc:spChg chg="mod">
          <ac:chgData name="hugo vanhoudt" userId="3de81a1f310b4ef2" providerId="LiveId" clId="{D95A17B3-674E-46FE-80D1-5089CCA84DF4}" dt="2022-03-20T15:36:08.574" v="8390" actId="14100"/>
          <ac:spMkLst>
            <pc:docMk/>
            <pc:sldMk cId="1922370280" sldId="292"/>
            <ac:spMk id="2" creationId="{78A2E2F6-5581-41E1-902E-CAC4A373698E}"/>
          </ac:spMkLst>
        </pc:spChg>
        <pc:spChg chg="mod">
          <ac:chgData name="hugo vanhoudt" userId="3de81a1f310b4ef2" providerId="LiveId" clId="{D95A17B3-674E-46FE-80D1-5089CCA84DF4}" dt="2022-03-20T20:35:58.927" v="9345" actId="207"/>
          <ac:spMkLst>
            <pc:docMk/>
            <pc:sldMk cId="1922370280" sldId="292"/>
            <ac:spMk id="3" creationId="{6438C923-DA0F-46FC-9F94-EE4FE2B5A593}"/>
          </ac:spMkLst>
        </pc:spChg>
        <pc:spChg chg="add mod">
          <ac:chgData name="hugo vanhoudt" userId="3de81a1f310b4ef2" providerId="LiveId" clId="{D95A17B3-674E-46FE-80D1-5089CCA84DF4}" dt="2022-03-20T15:40:43.692" v="8503" actId="20577"/>
          <ac:spMkLst>
            <pc:docMk/>
            <pc:sldMk cId="1922370280" sldId="292"/>
            <ac:spMk id="8" creationId="{40A10FC5-71E2-4D97-99E3-2B2017432599}"/>
          </ac:spMkLst>
        </pc:spChg>
        <pc:picChg chg="add mod">
          <ac:chgData name="hugo vanhoudt" userId="3de81a1f310b4ef2" providerId="LiveId" clId="{D95A17B3-674E-46FE-80D1-5089CCA84DF4}" dt="2022-03-20T15:38:55.294" v="8436" actId="14100"/>
          <ac:picMkLst>
            <pc:docMk/>
            <pc:sldMk cId="1922370280" sldId="292"/>
            <ac:picMk id="5" creationId="{6775C5ED-8B11-494D-BE2E-188586CFD897}"/>
          </ac:picMkLst>
        </pc:picChg>
        <pc:picChg chg="add mod">
          <ac:chgData name="hugo vanhoudt" userId="3de81a1f310b4ef2" providerId="LiveId" clId="{D95A17B3-674E-46FE-80D1-5089CCA84DF4}" dt="2022-03-20T15:38:49.462" v="8434" actId="1076"/>
          <ac:picMkLst>
            <pc:docMk/>
            <pc:sldMk cId="1922370280" sldId="292"/>
            <ac:picMk id="7" creationId="{3B220A3A-5BD6-4C24-89C6-B0DAC06FD018}"/>
          </ac:picMkLst>
        </pc:picChg>
      </pc:sldChg>
      <pc:sldChg chg="addSp delSp modSp mod">
        <pc:chgData name="hugo vanhoudt" userId="3de81a1f310b4ef2" providerId="LiveId" clId="{D95A17B3-674E-46FE-80D1-5089CCA84DF4}" dt="2022-03-20T20:24:15.474" v="9241" actId="1076"/>
        <pc:sldMkLst>
          <pc:docMk/>
          <pc:sldMk cId="1171291342" sldId="293"/>
        </pc:sldMkLst>
        <pc:spChg chg="mod">
          <ac:chgData name="hugo vanhoudt" userId="3de81a1f310b4ef2" providerId="LiveId" clId="{D95A17B3-674E-46FE-80D1-5089CCA84DF4}" dt="2022-03-20T20:14:00.743" v="9004" actId="20577"/>
          <ac:spMkLst>
            <pc:docMk/>
            <pc:sldMk cId="1171291342" sldId="293"/>
            <ac:spMk id="2" creationId="{53F9727E-B02E-48F1-AB17-2303725B3D9D}"/>
          </ac:spMkLst>
        </pc:spChg>
        <pc:spChg chg="mod">
          <ac:chgData name="hugo vanhoudt" userId="3de81a1f310b4ef2" providerId="LiveId" clId="{D95A17B3-674E-46FE-80D1-5089CCA84DF4}" dt="2022-03-20T20:22:05.996" v="9220" actId="1036"/>
          <ac:spMkLst>
            <pc:docMk/>
            <pc:sldMk cId="1171291342" sldId="293"/>
            <ac:spMk id="3" creationId="{209104DD-3D50-4633-B877-7D3F0A946507}"/>
          </ac:spMkLst>
        </pc:spChg>
        <pc:picChg chg="add del mod">
          <ac:chgData name="hugo vanhoudt" userId="3de81a1f310b4ef2" providerId="LiveId" clId="{D95A17B3-674E-46FE-80D1-5089CCA84DF4}" dt="2022-03-20T20:19:26.027" v="9170"/>
          <ac:picMkLst>
            <pc:docMk/>
            <pc:sldMk cId="1171291342" sldId="293"/>
            <ac:picMk id="5" creationId="{324CA851-F034-4F9F-8BF6-B9DF4252AB9F}"/>
          </ac:picMkLst>
        </pc:picChg>
        <pc:picChg chg="add del mod">
          <ac:chgData name="hugo vanhoudt" userId="3de81a1f310b4ef2" providerId="LiveId" clId="{D95A17B3-674E-46FE-80D1-5089CCA84DF4}" dt="2022-03-20T20:19:26.027" v="9170"/>
          <ac:picMkLst>
            <pc:docMk/>
            <pc:sldMk cId="1171291342" sldId="293"/>
            <ac:picMk id="7" creationId="{6900BE1D-D4BA-4853-B56F-F04BA1C1E792}"/>
          </ac:picMkLst>
        </pc:picChg>
        <pc:picChg chg="add del mod">
          <ac:chgData name="hugo vanhoudt" userId="3de81a1f310b4ef2" providerId="LiveId" clId="{D95A17B3-674E-46FE-80D1-5089CCA84DF4}" dt="2022-03-20T20:23:20.325" v="9228" actId="478"/>
          <ac:picMkLst>
            <pc:docMk/>
            <pc:sldMk cId="1171291342" sldId="293"/>
            <ac:picMk id="9" creationId="{9438093A-AE99-4CC0-9548-C219ACDF065B}"/>
          </ac:picMkLst>
        </pc:picChg>
        <pc:picChg chg="add mod">
          <ac:chgData name="hugo vanhoudt" userId="3de81a1f310b4ef2" providerId="LiveId" clId="{D95A17B3-674E-46FE-80D1-5089CCA84DF4}" dt="2022-03-20T20:24:15.474" v="9241" actId="1076"/>
          <ac:picMkLst>
            <pc:docMk/>
            <pc:sldMk cId="1171291342" sldId="293"/>
            <ac:picMk id="11" creationId="{61964993-6400-4241-84E5-1F611BFA857D}"/>
          </ac:picMkLst>
        </pc:picChg>
        <pc:picChg chg="add mod">
          <ac:chgData name="hugo vanhoudt" userId="3de81a1f310b4ef2" providerId="LiveId" clId="{D95A17B3-674E-46FE-80D1-5089CCA84DF4}" dt="2022-03-20T20:23:47.699" v="9233" actId="1076"/>
          <ac:picMkLst>
            <pc:docMk/>
            <pc:sldMk cId="1171291342" sldId="293"/>
            <ac:picMk id="13" creationId="{22B91A9D-8323-40AB-9C1F-D282438F1868}"/>
          </ac:picMkLst>
        </pc:picChg>
        <pc:picChg chg="add mod">
          <ac:chgData name="hugo vanhoudt" userId="3de81a1f310b4ef2" providerId="LiveId" clId="{D95A17B3-674E-46FE-80D1-5089CCA84DF4}" dt="2022-03-20T20:23:40.226" v="9232" actId="1076"/>
          <ac:picMkLst>
            <pc:docMk/>
            <pc:sldMk cId="1171291342" sldId="293"/>
            <ac:picMk id="15" creationId="{BF7FBF36-1D95-4B87-AC78-B360BB53FDE2}"/>
          </ac:picMkLst>
        </pc:picChg>
        <pc:picChg chg="add mod">
          <ac:chgData name="hugo vanhoudt" userId="3de81a1f310b4ef2" providerId="LiveId" clId="{D95A17B3-674E-46FE-80D1-5089CCA84DF4}" dt="2022-03-20T20:23:56.434" v="9236" actId="1076"/>
          <ac:picMkLst>
            <pc:docMk/>
            <pc:sldMk cId="1171291342" sldId="293"/>
            <ac:picMk id="17" creationId="{6E021227-7246-4D7B-85C2-FBA0FA0A13F7}"/>
          </ac:picMkLst>
        </pc:picChg>
        <pc:picChg chg="add mod">
          <ac:chgData name="hugo vanhoudt" userId="3de81a1f310b4ef2" providerId="LiveId" clId="{D95A17B3-674E-46FE-80D1-5089CCA84DF4}" dt="2022-03-20T20:24:06.554" v="9239" actId="1076"/>
          <ac:picMkLst>
            <pc:docMk/>
            <pc:sldMk cId="1171291342" sldId="293"/>
            <ac:picMk id="19" creationId="{BD69CB73-15F5-473F-A1BE-4CCBA30DD9AB}"/>
          </ac:picMkLst>
        </pc:picChg>
        <pc:picChg chg="add mod">
          <ac:chgData name="hugo vanhoudt" userId="3de81a1f310b4ef2" providerId="LiveId" clId="{D95A17B3-674E-46FE-80D1-5089CCA84DF4}" dt="2022-03-20T20:23:31.779" v="9230" actId="1076"/>
          <ac:picMkLst>
            <pc:docMk/>
            <pc:sldMk cId="1171291342" sldId="293"/>
            <ac:picMk id="21" creationId="{7411117F-3724-4F1F-A424-462746DD999C}"/>
          </ac:picMkLst>
        </pc:picChg>
      </pc:sldChg>
      <pc:sldChg chg="del">
        <pc:chgData name="hugo vanhoudt" userId="3de81a1f310b4ef2" providerId="LiveId" clId="{D95A17B3-674E-46FE-80D1-5089CCA84DF4}" dt="2022-03-20T20:25:04.179" v="9242" actId="2696"/>
        <pc:sldMkLst>
          <pc:docMk/>
          <pc:sldMk cId="3205778987" sldId="294"/>
        </pc:sldMkLst>
      </pc:sldChg>
      <pc:sldChg chg="del">
        <pc:chgData name="hugo vanhoudt" userId="3de81a1f310b4ef2" providerId="LiveId" clId="{D95A17B3-674E-46FE-80D1-5089CCA84DF4}" dt="2022-03-20T20:25:11.311" v="9243" actId="2696"/>
        <pc:sldMkLst>
          <pc:docMk/>
          <pc:sldMk cId="3520850577" sldId="295"/>
        </pc:sldMkLst>
      </pc:sldChg>
      <pc:sldChg chg="del">
        <pc:chgData name="hugo vanhoudt" userId="3de81a1f310b4ef2" providerId="LiveId" clId="{D95A17B3-674E-46FE-80D1-5089CCA84DF4}" dt="2022-03-20T20:25:04.179" v="9242" actId="2696"/>
        <pc:sldMkLst>
          <pc:docMk/>
          <pc:sldMk cId="1355764940" sldId="296"/>
        </pc:sldMkLst>
      </pc:sldChg>
      <pc:sldChg chg="addSp delSp modSp mod">
        <pc:chgData name="hugo vanhoudt" userId="3de81a1f310b4ef2" providerId="LiveId" clId="{D95A17B3-674E-46FE-80D1-5089CCA84DF4}" dt="2022-03-20T20:17:04.472" v="9163" actId="20577"/>
        <pc:sldMkLst>
          <pc:docMk/>
          <pc:sldMk cId="3282917148" sldId="297"/>
        </pc:sldMkLst>
        <pc:spChg chg="mod">
          <ac:chgData name="hugo vanhoudt" userId="3de81a1f310b4ef2" providerId="LiveId" clId="{D95A17B3-674E-46FE-80D1-5089CCA84DF4}" dt="2022-03-20T19:57:43.937" v="8531" actId="14100"/>
          <ac:spMkLst>
            <pc:docMk/>
            <pc:sldMk cId="3282917148" sldId="297"/>
            <ac:spMk id="3" creationId="{BE4E7670-5F8E-41E8-B276-B4022FECDFED}"/>
          </ac:spMkLst>
        </pc:spChg>
        <pc:spChg chg="add mod">
          <ac:chgData name="hugo vanhoudt" userId="3de81a1f310b4ef2" providerId="LiveId" clId="{D95A17B3-674E-46FE-80D1-5089CCA84DF4}" dt="2022-03-20T20:17:04.472" v="9163" actId="20577"/>
          <ac:spMkLst>
            <pc:docMk/>
            <pc:sldMk cId="3282917148" sldId="297"/>
            <ac:spMk id="14" creationId="{09D33695-6323-429B-BD47-C42B3183AA38}"/>
          </ac:spMkLst>
        </pc:spChg>
        <pc:picChg chg="add del mod">
          <ac:chgData name="hugo vanhoudt" userId="3de81a1f310b4ef2" providerId="LiveId" clId="{D95A17B3-674E-46FE-80D1-5089CCA84DF4}" dt="2022-03-20T20:06:06.147" v="8704"/>
          <ac:picMkLst>
            <pc:docMk/>
            <pc:sldMk cId="3282917148" sldId="297"/>
            <ac:picMk id="5" creationId="{3E8740B7-8535-4F72-BF6B-06021730F49F}"/>
          </ac:picMkLst>
        </pc:picChg>
        <pc:picChg chg="add del mod">
          <ac:chgData name="hugo vanhoudt" userId="3de81a1f310b4ef2" providerId="LiveId" clId="{D95A17B3-674E-46FE-80D1-5089CCA84DF4}" dt="2022-03-20T20:06:06.147" v="8704"/>
          <ac:picMkLst>
            <pc:docMk/>
            <pc:sldMk cId="3282917148" sldId="297"/>
            <ac:picMk id="7" creationId="{C3220AA4-D943-461B-BFDA-B1DD55B3E07F}"/>
          </ac:picMkLst>
        </pc:picChg>
        <pc:picChg chg="add del mod">
          <ac:chgData name="hugo vanhoudt" userId="3de81a1f310b4ef2" providerId="LiveId" clId="{D95A17B3-674E-46FE-80D1-5089CCA84DF4}" dt="2022-03-20T20:06:06.147" v="8704"/>
          <ac:picMkLst>
            <pc:docMk/>
            <pc:sldMk cId="3282917148" sldId="297"/>
            <ac:picMk id="9" creationId="{719569B0-02BA-4287-AD44-3A03E377487D}"/>
          </ac:picMkLst>
        </pc:picChg>
        <pc:picChg chg="add mod">
          <ac:chgData name="hugo vanhoudt" userId="3de81a1f310b4ef2" providerId="LiveId" clId="{D95A17B3-674E-46FE-80D1-5089CCA84DF4}" dt="2022-03-20T20:16:19.162" v="9131" actId="1076"/>
          <ac:picMkLst>
            <pc:docMk/>
            <pc:sldMk cId="3282917148" sldId="297"/>
            <ac:picMk id="11" creationId="{FE864220-7C24-4C43-82DD-8192A7689D28}"/>
          </ac:picMkLst>
        </pc:picChg>
        <pc:picChg chg="add del mod">
          <ac:chgData name="hugo vanhoudt" userId="3de81a1f310b4ef2" providerId="LiveId" clId="{D95A17B3-674E-46FE-80D1-5089CCA84DF4}" dt="2022-03-20T20:15:57.840" v="9124" actId="478"/>
          <ac:picMkLst>
            <pc:docMk/>
            <pc:sldMk cId="3282917148" sldId="297"/>
            <ac:picMk id="13" creationId="{5AA6C6E0-9A95-4397-863E-DB767B96F541}"/>
          </ac:picMkLst>
        </pc:picChg>
        <pc:picChg chg="add mod">
          <ac:chgData name="hugo vanhoudt" userId="3de81a1f310b4ef2" providerId="LiveId" clId="{D95A17B3-674E-46FE-80D1-5089CCA84DF4}" dt="2022-03-20T20:16:34.170" v="9134" actId="1076"/>
          <ac:picMkLst>
            <pc:docMk/>
            <pc:sldMk cId="3282917148" sldId="297"/>
            <ac:picMk id="16" creationId="{9B10F1E4-4546-417A-8F2C-30B73C6C2992}"/>
          </ac:picMkLst>
        </pc:picChg>
      </pc:sldChg>
      <pc:sldChg chg="new del">
        <pc:chgData name="hugo vanhoudt" userId="3de81a1f310b4ef2" providerId="LiveId" clId="{D95A17B3-674E-46FE-80D1-5089CCA84DF4}" dt="2022-03-13T04:15:53.642" v="3" actId="2696"/>
        <pc:sldMkLst>
          <pc:docMk/>
          <pc:sldMk cId="1469111296" sldId="298"/>
        </pc:sldMkLst>
      </pc:sldChg>
      <pc:sldChg chg="add">
        <pc:chgData name="hugo vanhoudt" userId="3de81a1f310b4ef2" providerId="LiveId" clId="{D95A17B3-674E-46FE-80D1-5089CCA84DF4}" dt="2022-03-13T04:15:40.214" v="2"/>
        <pc:sldMkLst>
          <pc:docMk/>
          <pc:sldMk cId="3025799956" sldId="299"/>
        </pc:sldMkLst>
      </pc:sldChg>
      <pc:sldChg chg="addSp modSp new mod">
        <pc:chgData name="hugo vanhoudt" userId="3de81a1f310b4ef2" providerId="LiveId" clId="{D95A17B3-674E-46FE-80D1-5089CCA84DF4}" dt="2022-03-19T21:34:38.062" v="6831" actId="14100"/>
        <pc:sldMkLst>
          <pc:docMk/>
          <pc:sldMk cId="2330304421" sldId="300"/>
        </pc:sldMkLst>
        <pc:spChg chg="mod">
          <ac:chgData name="hugo vanhoudt" userId="3de81a1f310b4ef2" providerId="LiveId" clId="{D95A17B3-674E-46FE-80D1-5089CCA84DF4}" dt="2022-03-13T23:37:48.182" v="102" actId="20577"/>
          <ac:spMkLst>
            <pc:docMk/>
            <pc:sldMk cId="2330304421" sldId="300"/>
            <ac:spMk id="2" creationId="{4A22D3A7-7C5A-4387-BE6B-9F2B7280C722}"/>
          </ac:spMkLst>
        </pc:spChg>
        <pc:spChg chg="mod">
          <ac:chgData name="hugo vanhoudt" userId="3de81a1f310b4ef2" providerId="LiveId" clId="{D95A17B3-674E-46FE-80D1-5089CCA84DF4}" dt="2022-03-19T21:34:38.062" v="6831" actId="14100"/>
          <ac:spMkLst>
            <pc:docMk/>
            <pc:sldMk cId="2330304421" sldId="300"/>
            <ac:spMk id="3" creationId="{D91B5C19-2234-4E3A-B88C-8972BAF0AD22}"/>
          </ac:spMkLst>
        </pc:spChg>
        <pc:picChg chg="add mod">
          <ac:chgData name="hugo vanhoudt" userId="3de81a1f310b4ef2" providerId="LiveId" clId="{D95A17B3-674E-46FE-80D1-5089CCA84DF4}" dt="2022-03-13T23:37:05.834" v="83" actId="1037"/>
          <ac:picMkLst>
            <pc:docMk/>
            <pc:sldMk cId="2330304421" sldId="300"/>
            <ac:picMk id="5" creationId="{E9C865C0-5B7F-4F5C-9587-CC9F7B1DF5F6}"/>
          </ac:picMkLst>
        </pc:picChg>
      </pc:sldChg>
      <pc:sldChg chg="new del">
        <pc:chgData name="hugo vanhoudt" userId="3de81a1f310b4ef2" providerId="LiveId" clId="{D95A17B3-674E-46FE-80D1-5089CCA84DF4}" dt="2022-03-14T00:18:00.564" v="958" actId="2696"/>
        <pc:sldMkLst>
          <pc:docMk/>
          <pc:sldMk cId="3067837817" sldId="301"/>
        </pc:sldMkLst>
      </pc:sldChg>
      <pc:sldChg chg="addSp delSp modSp new mod">
        <pc:chgData name="hugo vanhoudt" userId="3de81a1f310b4ef2" providerId="LiveId" clId="{D95A17B3-674E-46FE-80D1-5089CCA84DF4}" dt="2022-03-14T00:04:25.123" v="946" actId="1035"/>
        <pc:sldMkLst>
          <pc:docMk/>
          <pc:sldMk cId="774844921" sldId="302"/>
        </pc:sldMkLst>
        <pc:spChg chg="del">
          <ac:chgData name="hugo vanhoudt" userId="3de81a1f310b4ef2" providerId="LiveId" clId="{D95A17B3-674E-46FE-80D1-5089CCA84DF4}" dt="2022-03-13T23:51:56.778" v="451"/>
          <ac:spMkLst>
            <pc:docMk/>
            <pc:sldMk cId="774844921" sldId="302"/>
            <ac:spMk id="3" creationId="{4E527199-8375-4542-8751-8302611A37DB}"/>
          </ac:spMkLst>
        </pc:spChg>
        <pc:spChg chg="add del">
          <ac:chgData name="hugo vanhoudt" userId="3de81a1f310b4ef2" providerId="LiveId" clId="{D95A17B3-674E-46FE-80D1-5089CCA84DF4}" dt="2022-03-13T23:59:38.354" v="711" actId="478"/>
          <ac:spMkLst>
            <pc:docMk/>
            <pc:sldMk cId="774844921" sldId="302"/>
            <ac:spMk id="4" creationId="{C2DBA818-52E4-463B-8C1E-1E426A02E48F}"/>
          </ac:spMkLst>
        </pc:spChg>
        <pc:spChg chg="add del mod">
          <ac:chgData name="hugo vanhoudt" userId="3de81a1f310b4ef2" providerId="LiveId" clId="{D95A17B3-674E-46FE-80D1-5089CCA84DF4}" dt="2022-03-13T23:59:38.354" v="711" actId="478"/>
          <ac:spMkLst>
            <pc:docMk/>
            <pc:sldMk cId="774844921" sldId="302"/>
            <ac:spMk id="5" creationId="{FE02A1BA-B196-4ACF-B950-D6FA79DD0219}"/>
          </ac:spMkLst>
        </pc:spChg>
        <pc:picChg chg="add mod">
          <ac:chgData name="hugo vanhoudt" userId="3de81a1f310b4ef2" providerId="LiveId" clId="{D95A17B3-674E-46FE-80D1-5089CCA84DF4}" dt="2022-03-14T00:04:00.686" v="920" actId="1036"/>
          <ac:picMkLst>
            <pc:docMk/>
            <pc:sldMk cId="774844921" sldId="302"/>
            <ac:picMk id="7" creationId="{7B760814-5627-4775-B336-A28AB2A22486}"/>
          </ac:picMkLst>
        </pc:picChg>
        <pc:picChg chg="add del mod">
          <ac:chgData name="hugo vanhoudt" userId="3de81a1f310b4ef2" providerId="LiveId" clId="{D95A17B3-674E-46FE-80D1-5089CCA84DF4}" dt="2022-03-14T00:03:49.090" v="891" actId="1038"/>
          <ac:picMkLst>
            <pc:docMk/>
            <pc:sldMk cId="774844921" sldId="302"/>
            <ac:picMk id="1026" creationId="{E334A12D-7BF2-47CD-A96D-2A46A0CAE0E9}"/>
          </ac:picMkLst>
        </pc:picChg>
        <pc:picChg chg="add mod">
          <ac:chgData name="hugo vanhoudt" userId="3de81a1f310b4ef2" providerId="LiveId" clId="{D95A17B3-674E-46FE-80D1-5089CCA84DF4}" dt="2022-03-14T00:04:25.123" v="946" actId="1035"/>
          <ac:picMkLst>
            <pc:docMk/>
            <pc:sldMk cId="774844921" sldId="302"/>
            <ac:picMk id="1028" creationId="{63C71D73-107C-4A19-BC9D-7E34814AD70B}"/>
          </ac:picMkLst>
        </pc:picChg>
      </pc:sldChg>
      <pc:sldChg chg="addSp delSp modSp new mod">
        <pc:chgData name="hugo vanhoudt" userId="3de81a1f310b4ef2" providerId="LiveId" clId="{D95A17B3-674E-46FE-80D1-5089CCA84DF4}" dt="2022-03-14T01:00:08.887" v="1828" actId="1036"/>
        <pc:sldMkLst>
          <pc:docMk/>
          <pc:sldMk cId="1108030712" sldId="303"/>
        </pc:sldMkLst>
        <pc:spChg chg="del">
          <ac:chgData name="hugo vanhoudt" userId="3de81a1f310b4ef2" providerId="LiveId" clId="{D95A17B3-674E-46FE-80D1-5089CCA84DF4}" dt="2022-03-14T00:55:43.599" v="1660" actId="478"/>
          <ac:spMkLst>
            <pc:docMk/>
            <pc:sldMk cId="1108030712" sldId="303"/>
            <ac:spMk id="2" creationId="{5DD07279-EF90-45C1-B1D0-D6C50BF3FCA1}"/>
          </ac:spMkLst>
        </pc:spChg>
        <pc:grpChg chg="mod">
          <ac:chgData name="hugo vanhoudt" userId="3de81a1f310b4ef2" providerId="LiveId" clId="{D95A17B3-674E-46FE-80D1-5089CCA84DF4}" dt="2022-03-14T00:56:37.195" v="1664"/>
          <ac:grpSpMkLst>
            <pc:docMk/>
            <pc:sldMk cId="1108030712" sldId="303"/>
            <ac:grpSpMk id="26" creationId="{07E38C8D-6A48-427E-86AA-86A7C564266E}"/>
          </ac:grpSpMkLst>
        </pc:grpChg>
        <pc:picChg chg="add mod">
          <ac:chgData name="hugo vanhoudt" userId="3de81a1f310b4ef2" providerId="LiveId" clId="{D95A17B3-674E-46FE-80D1-5089CCA84DF4}" dt="2022-03-14T00:50:35.425" v="1490" actId="1037"/>
          <ac:picMkLst>
            <pc:docMk/>
            <pc:sldMk cId="1108030712" sldId="303"/>
            <ac:picMk id="5" creationId="{AA7DACD5-4B9C-4D2D-9D83-6E73966F0E44}"/>
          </ac:picMkLst>
        </pc:picChg>
        <pc:picChg chg="add del mod">
          <ac:chgData name="hugo vanhoudt" userId="3de81a1f310b4ef2" providerId="LiveId" clId="{D95A17B3-674E-46FE-80D1-5089CCA84DF4}" dt="2022-03-14T00:56:50.320" v="1669" actId="478"/>
          <ac:picMkLst>
            <pc:docMk/>
            <pc:sldMk cId="1108030712" sldId="303"/>
            <ac:picMk id="6" creationId="{E89C8D19-A92C-4305-BF42-FA917B302F26}"/>
          </ac:picMkLst>
        </pc:picChg>
        <pc:picChg chg="add mod">
          <ac:chgData name="hugo vanhoudt" userId="3de81a1f310b4ef2" providerId="LiveId" clId="{D95A17B3-674E-46FE-80D1-5089CCA84DF4}" dt="2022-03-14T00:57:17.941" v="1739" actId="1036"/>
          <ac:picMkLst>
            <pc:docMk/>
            <pc:sldMk cId="1108030712" sldId="303"/>
            <ac:picMk id="8" creationId="{60ADC277-437D-421B-9675-B6B62EA39E29}"/>
          </ac:picMkLst>
        </pc:picChg>
        <pc:picChg chg="add mod">
          <ac:chgData name="hugo vanhoudt" userId="3de81a1f310b4ef2" providerId="LiveId" clId="{D95A17B3-674E-46FE-80D1-5089CCA84DF4}" dt="2022-03-14T01:00:03.773" v="1815" actId="1035"/>
          <ac:picMkLst>
            <pc:docMk/>
            <pc:sldMk cId="1108030712" sldId="303"/>
            <ac:picMk id="10" creationId="{40F14AB9-0396-4AA0-92EB-DDE53AFE17EE}"/>
          </ac:picMkLst>
        </pc:picChg>
        <pc:picChg chg="add mod">
          <ac:chgData name="hugo vanhoudt" userId="3de81a1f310b4ef2" providerId="LiveId" clId="{D95A17B3-674E-46FE-80D1-5089CCA84DF4}" dt="2022-03-14T01:00:08.887" v="1828" actId="1036"/>
          <ac:picMkLst>
            <pc:docMk/>
            <pc:sldMk cId="1108030712" sldId="303"/>
            <ac:picMk id="31" creationId="{BE737AE5-B687-4007-8611-6CEBF94B8F4E}"/>
          </ac:picMkLst>
        </pc:picChg>
        <pc:inkChg chg="add">
          <ac:chgData name="hugo vanhoudt" userId="3de81a1f310b4ef2" providerId="LiveId" clId="{D95A17B3-674E-46FE-80D1-5089CCA84DF4}" dt="2022-03-14T00:52:59.601" v="1644" actId="9405"/>
          <ac:inkMkLst>
            <pc:docMk/>
            <pc:sldMk cId="1108030712" sldId="303"/>
            <ac:inkMk id="11" creationId="{69F737F1-F62B-4361-806C-BEC9D7C4B4FB}"/>
          </ac:inkMkLst>
        </pc:inkChg>
        <pc:inkChg chg="add del">
          <ac:chgData name="hugo vanhoudt" userId="3de81a1f310b4ef2" providerId="LiveId" clId="{D95A17B3-674E-46FE-80D1-5089CCA84DF4}" dt="2022-03-14T00:53:45.284" v="1646" actId="9405"/>
          <ac:inkMkLst>
            <pc:docMk/>
            <pc:sldMk cId="1108030712" sldId="303"/>
            <ac:inkMk id="12" creationId="{CCC12EE7-0866-4A1F-96C1-41FC3D06029E}"/>
          </ac:inkMkLst>
        </pc:inkChg>
        <pc:inkChg chg="add del">
          <ac:chgData name="hugo vanhoudt" userId="3de81a1f310b4ef2" providerId="LiveId" clId="{D95A17B3-674E-46FE-80D1-5089CCA84DF4}" dt="2022-03-14T00:54:05.267" v="1648" actId="9405"/>
          <ac:inkMkLst>
            <pc:docMk/>
            <pc:sldMk cId="1108030712" sldId="303"/>
            <ac:inkMk id="13" creationId="{06166DA6-B0EB-4814-83DA-3942F5713032}"/>
          </ac:inkMkLst>
        </pc:inkChg>
        <pc:inkChg chg="add">
          <ac:chgData name="hugo vanhoudt" userId="3de81a1f310b4ef2" providerId="LiveId" clId="{D95A17B3-674E-46FE-80D1-5089CCA84DF4}" dt="2022-03-14T00:54:26.640" v="1649" actId="9405"/>
          <ac:inkMkLst>
            <pc:docMk/>
            <pc:sldMk cId="1108030712" sldId="303"/>
            <ac:inkMk id="14" creationId="{AF2DCE54-BFDB-417D-A618-62207FC98400}"/>
          </ac:inkMkLst>
        </pc:inkChg>
        <pc:inkChg chg="add">
          <ac:chgData name="hugo vanhoudt" userId="3de81a1f310b4ef2" providerId="LiveId" clId="{D95A17B3-674E-46FE-80D1-5089CCA84DF4}" dt="2022-03-14T00:54:29.853" v="1650" actId="9405"/>
          <ac:inkMkLst>
            <pc:docMk/>
            <pc:sldMk cId="1108030712" sldId="303"/>
            <ac:inkMk id="15" creationId="{65DAD1CE-AE32-4892-B92D-5473C4FC839B}"/>
          </ac:inkMkLst>
        </pc:inkChg>
        <pc:inkChg chg="add del">
          <ac:chgData name="hugo vanhoudt" userId="3de81a1f310b4ef2" providerId="LiveId" clId="{D95A17B3-674E-46FE-80D1-5089CCA84DF4}" dt="2022-03-14T00:54:48.466" v="1654" actId="9405"/>
          <ac:inkMkLst>
            <pc:docMk/>
            <pc:sldMk cId="1108030712" sldId="303"/>
            <ac:inkMk id="16" creationId="{3DF73055-09C7-4433-90BC-615D1DE55AF1}"/>
          </ac:inkMkLst>
        </pc:inkChg>
        <pc:inkChg chg="add del">
          <ac:chgData name="hugo vanhoudt" userId="3de81a1f310b4ef2" providerId="LiveId" clId="{D95A17B3-674E-46FE-80D1-5089CCA84DF4}" dt="2022-03-14T00:54:47.763" v="1653" actId="9405"/>
          <ac:inkMkLst>
            <pc:docMk/>
            <pc:sldMk cId="1108030712" sldId="303"/>
            <ac:inkMk id="17" creationId="{1DA46165-9A69-4C31-A67E-EC053CC593DC}"/>
          </ac:inkMkLst>
        </pc:inkChg>
        <pc:inkChg chg="add">
          <ac:chgData name="hugo vanhoudt" userId="3de81a1f310b4ef2" providerId="LiveId" clId="{D95A17B3-674E-46FE-80D1-5089CCA84DF4}" dt="2022-03-14T00:54:57.656" v="1655" actId="9405"/>
          <ac:inkMkLst>
            <pc:docMk/>
            <pc:sldMk cId="1108030712" sldId="303"/>
            <ac:inkMk id="18" creationId="{A116220D-6138-4197-AC43-469FF08AE838}"/>
          </ac:inkMkLst>
        </pc:inkChg>
        <pc:inkChg chg="add">
          <ac:chgData name="hugo vanhoudt" userId="3de81a1f310b4ef2" providerId="LiveId" clId="{D95A17B3-674E-46FE-80D1-5089CCA84DF4}" dt="2022-03-14T00:55:30.100" v="1656" actId="9405"/>
          <ac:inkMkLst>
            <pc:docMk/>
            <pc:sldMk cId="1108030712" sldId="303"/>
            <ac:inkMk id="19" creationId="{98805807-A605-4EBF-82D5-C150E11ED609}"/>
          </ac:inkMkLst>
        </pc:inkChg>
        <pc:inkChg chg="add">
          <ac:chgData name="hugo vanhoudt" userId="3de81a1f310b4ef2" providerId="LiveId" clId="{D95A17B3-674E-46FE-80D1-5089CCA84DF4}" dt="2022-03-14T00:55:35.723" v="1657" actId="9405"/>
          <ac:inkMkLst>
            <pc:docMk/>
            <pc:sldMk cId="1108030712" sldId="303"/>
            <ac:inkMk id="20" creationId="{1AD870D5-D56F-4F54-98D0-4D86DF658EC0}"/>
          </ac:inkMkLst>
        </pc:inkChg>
        <pc:inkChg chg="add">
          <ac:chgData name="hugo vanhoudt" userId="3de81a1f310b4ef2" providerId="LiveId" clId="{D95A17B3-674E-46FE-80D1-5089CCA84DF4}" dt="2022-03-14T00:55:40.087" v="1658" actId="9405"/>
          <ac:inkMkLst>
            <pc:docMk/>
            <pc:sldMk cId="1108030712" sldId="303"/>
            <ac:inkMk id="21" creationId="{B46387A4-5F9D-41B2-A748-86209F790A18}"/>
          </ac:inkMkLst>
        </pc:inkChg>
        <pc:inkChg chg="add">
          <ac:chgData name="hugo vanhoudt" userId="3de81a1f310b4ef2" providerId="LiveId" clId="{D95A17B3-674E-46FE-80D1-5089CCA84DF4}" dt="2022-03-14T00:55:42.376" v="1659" actId="9405"/>
          <ac:inkMkLst>
            <pc:docMk/>
            <pc:sldMk cId="1108030712" sldId="303"/>
            <ac:inkMk id="22" creationId="{6F4607D8-2B41-4AD5-8DB4-873B4EF35499}"/>
          </ac:inkMkLst>
        </pc:inkChg>
        <pc:inkChg chg="add">
          <ac:chgData name="hugo vanhoudt" userId="3de81a1f310b4ef2" providerId="LiveId" clId="{D95A17B3-674E-46FE-80D1-5089CCA84DF4}" dt="2022-03-14T00:56:09.517" v="1661" actId="9405"/>
          <ac:inkMkLst>
            <pc:docMk/>
            <pc:sldMk cId="1108030712" sldId="303"/>
            <ac:inkMk id="23" creationId="{C0579541-7B9E-40BF-B0F4-2A6ABE7F82BB}"/>
          </ac:inkMkLst>
        </pc:inkChg>
        <pc:inkChg chg="add mod">
          <ac:chgData name="hugo vanhoudt" userId="3de81a1f310b4ef2" providerId="LiveId" clId="{D95A17B3-674E-46FE-80D1-5089CCA84DF4}" dt="2022-03-14T00:56:37.195" v="1664"/>
          <ac:inkMkLst>
            <pc:docMk/>
            <pc:sldMk cId="1108030712" sldId="303"/>
            <ac:inkMk id="24" creationId="{782BDF72-2546-4289-BD39-52A0AF886594}"/>
          </ac:inkMkLst>
        </pc:inkChg>
        <pc:inkChg chg="add mod">
          <ac:chgData name="hugo vanhoudt" userId="3de81a1f310b4ef2" providerId="LiveId" clId="{D95A17B3-674E-46FE-80D1-5089CCA84DF4}" dt="2022-03-14T00:56:37.195" v="1664"/>
          <ac:inkMkLst>
            <pc:docMk/>
            <pc:sldMk cId="1108030712" sldId="303"/>
            <ac:inkMk id="25" creationId="{DFE4A7EC-27C9-4363-A005-E88DE4482CA9}"/>
          </ac:inkMkLst>
        </pc:inkChg>
        <pc:inkChg chg="add">
          <ac:chgData name="hugo vanhoudt" userId="3de81a1f310b4ef2" providerId="LiveId" clId="{D95A17B3-674E-46FE-80D1-5089CCA84DF4}" dt="2022-03-14T00:56:38.215" v="1665" actId="9405"/>
          <ac:inkMkLst>
            <pc:docMk/>
            <pc:sldMk cId="1108030712" sldId="303"/>
            <ac:inkMk id="27" creationId="{840AED04-CDA4-4A2F-B13B-C1638FD22F54}"/>
          </ac:inkMkLst>
        </pc:inkChg>
        <pc:inkChg chg="add">
          <ac:chgData name="hugo vanhoudt" userId="3de81a1f310b4ef2" providerId="LiveId" clId="{D95A17B3-674E-46FE-80D1-5089CCA84DF4}" dt="2022-03-14T00:56:39.393" v="1666" actId="9405"/>
          <ac:inkMkLst>
            <pc:docMk/>
            <pc:sldMk cId="1108030712" sldId="303"/>
            <ac:inkMk id="28" creationId="{7C724AE7-C930-45D4-AB72-862817B86990}"/>
          </ac:inkMkLst>
        </pc:inkChg>
        <pc:inkChg chg="add">
          <ac:chgData name="hugo vanhoudt" userId="3de81a1f310b4ef2" providerId="LiveId" clId="{D95A17B3-674E-46FE-80D1-5089CCA84DF4}" dt="2022-03-14T00:56:41.176" v="1667" actId="9405"/>
          <ac:inkMkLst>
            <pc:docMk/>
            <pc:sldMk cId="1108030712" sldId="303"/>
            <ac:inkMk id="29" creationId="{6BB5C72E-2086-4E95-B603-33428B5ABB8F}"/>
          </ac:inkMkLst>
        </pc:inkChg>
        <pc:cxnChg chg="add mod">
          <ac:chgData name="hugo vanhoudt" userId="3de81a1f310b4ef2" providerId="LiveId" clId="{D95A17B3-674E-46FE-80D1-5089CCA84DF4}" dt="2022-03-14T00:58:40.524" v="1782" actId="14100"/>
          <ac:cxnSpMkLst>
            <pc:docMk/>
            <pc:sldMk cId="1108030712" sldId="303"/>
            <ac:cxnSpMk id="33" creationId="{F7767C1A-B7CA-48E4-A441-1DF8D6E9E131}"/>
          </ac:cxnSpMkLst>
        </pc:cxnChg>
        <pc:cxnChg chg="add mod">
          <ac:chgData name="hugo vanhoudt" userId="3de81a1f310b4ef2" providerId="LiveId" clId="{D95A17B3-674E-46FE-80D1-5089CCA84DF4}" dt="2022-03-14T00:59:20.187" v="1784" actId="14100"/>
          <ac:cxnSpMkLst>
            <pc:docMk/>
            <pc:sldMk cId="1108030712" sldId="303"/>
            <ac:cxnSpMk id="36" creationId="{2ED2DB04-5002-499F-9EF3-8BCE23F6D6CE}"/>
          </ac:cxnSpMkLst>
        </pc:cxnChg>
        <pc:cxnChg chg="add mod">
          <ac:chgData name="hugo vanhoudt" userId="3de81a1f310b4ef2" providerId="LiveId" clId="{D95A17B3-674E-46FE-80D1-5089CCA84DF4}" dt="2022-03-14T00:59:49.229" v="1786" actId="14100"/>
          <ac:cxnSpMkLst>
            <pc:docMk/>
            <pc:sldMk cId="1108030712" sldId="303"/>
            <ac:cxnSpMk id="39" creationId="{A3865F58-D85B-4B8E-B1D6-EA4343A0EBD9}"/>
          </ac:cxnSpMkLst>
        </pc:cxnChg>
      </pc:sldChg>
      <pc:sldChg chg="addSp modSp new mod ord">
        <pc:chgData name="hugo vanhoudt" userId="3de81a1f310b4ef2" providerId="LiveId" clId="{D95A17B3-674E-46FE-80D1-5089CCA84DF4}" dt="2022-03-19T17:30:32.156" v="2449"/>
        <pc:sldMkLst>
          <pc:docMk/>
          <pc:sldMk cId="2926379052" sldId="304"/>
        </pc:sldMkLst>
        <pc:spChg chg="mod">
          <ac:chgData name="hugo vanhoudt" userId="3de81a1f310b4ef2" providerId="LiveId" clId="{D95A17B3-674E-46FE-80D1-5089CCA84DF4}" dt="2022-03-19T17:26:19.810" v="2305" actId="20577"/>
          <ac:spMkLst>
            <pc:docMk/>
            <pc:sldMk cId="2926379052" sldId="304"/>
            <ac:spMk id="2" creationId="{501B6A57-9410-4C6C-A231-EAA48E498D98}"/>
          </ac:spMkLst>
        </pc:spChg>
        <pc:spChg chg="mod">
          <ac:chgData name="hugo vanhoudt" userId="3de81a1f310b4ef2" providerId="LiveId" clId="{D95A17B3-674E-46FE-80D1-5089CCA84DF4}" dt="2022-03-19T17:25:32.545" v="2293" actId="20577"/>
          <ac:spMkLst>
            <pc:docMk/>
            <pc:sldMk cId="2926379052" sldId="304"/>
            <ac:spMk id="3" creationId="{377A180E-5858-4FA6-918A-60C3E0920C71}"/>
          </ac:spMkLst>
        </pc:spChg>
        <pc:spChg chg="add mod">
          <ac:chgData name="hugo vanhoudt" userId="3de81a1f310b4ef2" providerId="LiveId" clId="{D95A17B3-674E-46FE-80D1-5089CCA84DF4}" dt="2022-03-19T17:29:53.804" v="2447" actId="207"/>
          <ac:spMkLst>
            <pc:docMk/>
            <pc:sldMk cId="2926379052" sldId="304"/>
            <ac:spMk id="5" creationId="{23C8A721-937A-4FD4-8D10-787769B4016B}"/>
          </ac:spMkLst>
        </pc:spChg>
        <pc:picChg chg="add mod">
          <ac:chgData name="hugo vanhoudt" userId="3de81a1f310b4ef2" providerId="LiveId" clId="{D95A17B3-674E-46FE-80D1-5089CCA84DF4}" dt="2022-03-19T17:21:57.940" v="2176" actId="1035"/>
          <ac:picMkLst>
            <pc:docMk/>
            <pc:sldMk cId="2926379052" sldId="304"/>
            <ac:picMk id="4" creationId="{E0B0C430-5983-443E-9942-7FAAD2DC21F5}"/>
          </ac:picMkLst>
        </pc:picChg>
      </pc:sldChg>
      <pc:sldChg chg="addSp delSp modSp new mod">
        <pc:chgData name="hugo vanhoudt" userId="3de81a1f310b4ef2" providerId="LiveId" clId="{D95A17B3-674E-46FE-80D1-5089CCA84DF4}" dt="2022-03-19T21:30:24.804" v="6667" actId="1076"/>
        <pc:sldMkLst>
          <pc:docMk/>
          <pc:sldMk cId="67474059" sldId="305"/>
        </pc:sldMkLst>
        <pc:spChg chg="del">
          <ac:chgData name="hugo vanhoudt" userId="3de81a1f310b4ef2" providerId="LiveId" clId="{D95A17B3-674E-46FE-80D1-5089CCA84DF4}" dt="2022-03-19T21:07:58.063" v="6352"/>
          <ac:spMkLst>
            <pc:docMk/>
            <pc:sldMk cId="67474059" sldId="305"/>
            <ac:spMk id="3" creationId="{4B581E86-398C-4582-8CC7-06578612F40C}"/>
          </ac:spMkLst>
        </pc:spChg>
        <pc:spChg chg="add mod">
          <ac:chgData name="hugo vanhoudt" userId="3de81a1f310b4ef2" providerId="LiveId" clId="{D95A17B3-674E-46FE-80D1-5089CCA84DF4}" dt="2022-03-19T21:16:55.279" v="6643" actId="20577"/>
          <ac:spMkLst>
            <pc:docMk/>
            <pc:sldMk cId="67474059" sldId="305"/>
            <ac:spMk id="16" creationId="{48FB1229-FDC0-48DD-A716-F09077FA0A0B}"/>
          </ac:spMkLst>
        </pc:spChg>
        <pc:spChg chg="add mod">
          <ac:chgData name="hugo vanhoudt" userId="3de81a1f310b4ef2" providerId="LiveId" clId="{D95A17B3-674E-46FE-80D1-5089CCA84DF4}" dt="2022-03-19T21:30:07.856" v="6665" actId="6549"/>
          <ac:spMkLst>
            <pc:docMk/>
            <pc:sldMk cId="67474059" sldId="305"/>
            <ac:spMk id="17" creationId="{5A960CB2-D60A-4193-A94E-367C5EC602D6}"/>
          </ac:spMkLst>
        </pc:spChg>
        <pc:picChg chg="add mod">
          <ac:chgData name="hugo vanhoudt" userId="3de81a1f310b4ef2" providerId="LiveId" clId="{D95A17B3-674E-46FE-80D1-5089CCA84DF4}" dt="2022-03-19T21:12:57.898" v="6418" actId="1076"/>
          <ac:picMkLst>
            <pc:docMk/>
            <pc:sldMk cId="67474059" sldId="305"/>
            <ac:picMk id="5" creationId="{6A597664-2DEF-4CEA-924A-4AB9BE24FD11}"/>
          </ac:picMkLst>
        </pc:picChg>
        <pc:picChg chg="add mod">
          <ac:chgData name="hugo vanhoudt" userId="3de81a1f310b4ef2" providerId="LiveId" clId="{D95A17B3-674E-46FE-80D1-5089CCA84DF4}" dt="2022-03-19T21:12:53.130" v="6417" actId="1035"/>
          <ac:picMkLst>
            <pc:docMk/>
            <pc:sldMk cId="67474059" sldId="305"/>
            <ac:picMk id="7" creationId="{6F8B0335-5054-4D60-B2AA-8A2605671F6C}"/>
          </ac:picMkLst>
        </pc:picChg>
        <pc:picChg chg="add mod">
          <ac:chgData name="hugo vanhoudt" userId="3de81a1f310b4ef2" providerId="LiveId" clId="{D95A17B3-674E-46FE-80D1-5089CCA84DF4}" dt="2022-03-19T21:30:15.875" v="6666" actId="1076"/>
          <ac:picMkLst>
            <pc:docMk/>
            <pc:sldMk cId="67474059" sldId="305"/>
            <ac:picMk id="9" creationId="{0EC42FF6-E18B-4D12-84C2-D9F903EFEAF7}"/>
          </ac:picMkLst>
        </pc:picChg>
        <pc:picChg chg="add mod">
          <ac:chgData name="hugo vanhoudt" userId="3de81a1f310b4ef2" providerId="LiveId" clId="{D95A17B3-674E-46FE-80D1-5089CCA84DF4}" dt="2022-03-19T21:30:24.804" v="6667" actId="1076"/>
          <ac:picMkLst>
            <pc:docMk/>
            <pc:sldMk cId="67474059" sldId="305"/>
            <ac:picMk id="11" creationId="{87DB20F5-F4BE-4A82-8CB6-89F542791F62}"/>
          </ac:picMkLst>
        </pc:picChg>
        <pc:picChg chg="add del mod">
          <ac:chgData name="hugo vanhoudt" userId="3de81a1f310b4ef2" providerId="LiveId" clId="{D95A17B3-674E-46FE-80D1-5089CCA84DF4}" dt="2022-03-19T21:12:07.107" v="6391" actId="478"/>
          <ac:picMkLst>
            <pc:docMk/>
            <pc:sldMk cId="67474059" sldId="305"/>
            <ac:picMk id="13" creationId="{7F91E462-A78B-4947-BC84-8D1C5EC348FC}"/>
          </ac:picMkLst>
        </pc:picChg>
        <pc:picChg chg="add del mod">
          <ac:chgData name="hugo vanhoudt" userId="3de81a1f310b4ef2" providerId="LiveId" clId="{D95A17B3-674E-46FE-80D1-5089CCA84DF4}" dt="2022-03-19T21:12:10.046" v="6392" actId="478"/>
          <ac:picMkLst>
            <pc:docMk/>
            <pc:sldMk cId="67474059" sldId="305"/>
            <ac:picMk id="15" creationId="{E9786FD6-99E0-4AEB-8C39-640F0D53F10C}"/>
          </ac:picMkLst>
        </pc:picChg>
      </pc:sldChg>
      <pc:sldChg chg="addSp delSp modSp new mod">
        <pc:chgData name="hugo vanhoudt" userId="3de81a1f310b4ef2" providerId="LiveId" clId="{D95A17B3-674E-46FE-80D1-5089CCA84DF4}" dt="2022-03-20T14:40:24.201" v="7887" actId="1036"/>
        <pc:sldMkLst>
          <pc:docMk/>
          <pc:sldMk cId="1528073519" sldId="306"/>
        </pc:sldMkLst>
        <pc:spChg chg="mod">
          <ac:chgData name="hugo vanhoudt" userId="3de81a1f310b4ef2" providerId="LiveId" clId="{D95A17B3-674E-46FE-80D1-5089CCA84DF4}" dt="2022-03-20T14:32:31.110" v="7726" actId="20577"/>
          <ac:spMkLst>
            <pc:docMk/>
            <pc:sldMk cId="1528073519" sldId="306"/>
            <ac:spMk id="2" creationId="{7794FE6A-8AF7-4A44-9BB8-B1A9E1D85D2E}"/>
          </ac:spMkLst>
        </pc:spChg>
        <pc:spChg chg="mod">
          <ac:chgData name="hugo vanhoudt" userId="3de81a1f310b4ef2" providerId="LiveId" clId="{D95A17B3-674E-46FE-80D1-5089CCA84DF4}" dt="2022-03-20T14:40:24.201" v="7887" actId="1036"/>
          <ac:spMkLst>
            <pc:docMk/>
            <pc:sldMk cId="1528073519" sldId="306"/>
            <ac:spMk id="3" creationId="{5816BC63-7AFF-435E-83B7-0C491159C535}"/>
          </ac:spMkLst>
        </pc:spChg>
        <pc:spChg chg="add del mod">
          <ac:chgData name="hugo vanhoudt" userId="3de81a1f310b4ef2" providerId="LiveId" clId="{D95A17B3-674E-46FE-80D1-5089CCA84DF4}" dt="2022-03-20T14:39:03.260" v="7788" actId="478"/>
          <ac:spMkLst>
            <pc:docMk/>
            <pc:sldMk cId="1528073519" sldId="306"/>
            <ac:spMk id="8" creationId="{54F94921-9699-4644-909A-7FB309E2CE9A}"/>
          </ac:spMkLst>
        </pc:spChg>
        <pc:spChg chg="add mod">
          <ac:chgData name="hugo vanhoudt" userId="3de81a1f310b4ef2" providerId="LiveId" clId="{D95A17B3-674E-46FE-80D1-5089CCA84DF4}" dt="2022-03-20T14:40:13.306" v="7877" actId="20577"/>
          <ac:spMkLst>
            <pc:docMk/>
            <pc:sldMk cId="1528073519" sldId="306"/>
            <ac:spMk id="9" creationId="{0D204CCB-D73A-414C-933F-1DF93860384A}"/>
          </ac:spMkLst>
        </pc:spChg>
        <pc:picChg chg="add mod">
          <ac:chgData name="hugo vanhoudt" userId="3de81a1f310b4ef2" providerId="LiveId" clId="{D95A17B3-674E-46FE-80D1-5089CCA84DF4}" dt="2022-03-20T14:38:05.188" v="7778" actId="14100"/>
          <ac:picMkLst>
            <pc:docMk/>
            <pc:sldMk cId="1528073519" sldId="306"/>
            <ac:picMk id="5" creationId="{37299769-C013-49B1-BAD9-AC4A2200D032}"/>
          </ac:picMkLst>
        </pc:picChg>
        <pc:picChg chg="add mod">
          <ac:chgData name="hugo vanhoudt" userId="3de81a1f310b4ef2" providerId="LiveId" clId="{D95A17B3-674E-46FE-80D1-5089CCA84DF4}" dt="2022-03-20T14:38:31.219" v="7786" actId="1037"/>
          <ac:picMkLst>
            <pc:docMk/>
            <pc:sldMk cId="1528073519" sldId="306"/>
            <ac:picMk id="7" creationId="{1642D501-F171-4844-AA6A-2231843C9533}"/>
          </ac:picMkLst>
        </pc:picChg>
      </pc:sldChg>
      <pc:sldChg chg="addSp delSp modSp new mod">
        <pc:chgData name="hugo vanhoudt" userId="3de81a1f310b4ef2" providerId="LiveId" clId="{D95A17B3-674E-46FE-80D1-5089CCA84DF4}" dt="2022-03-20T20:11:41.901" v="8931" actId="478"/>
        <pc:sldMkLst>
          <pc:docMk/>
          <pc:sldMk cId="4117615511" sldId="307"/>
        </pc:sldMkLst>
        <pc:spChg chg="mod">
          <ac:chgData name="hugo vanhoudt" userId="3de81a1f310b4ef2" providerId="LiveId" clId="{D95A17B3-674E-46FE-80D1-5089CCA84DF4}" dt="2022-03-20T19:58:45.146" v="8538" actId="14100"/>
          <ac:spMkLst>
            <pc:docMk/>
            <pc:sldMk cId="4117615511" sldId="307"/>
            <ac:spMk id="2" creationId="{ECA30CC7-74C5-43B2-96B2-6F09305D885D}"/>
          </ac:spMkLst>
        </pc:spChg>
        <pc:spChg chg="del">
          <ac:chgData name="hugo vanhoudt" userId="3de81a1f310b4ef2" providerId="LiveId" clId="{D95A17B3-674E-46FE-80D1-5089CCA84DF4}" dt="2022-03-20T20:00:23.059" v="8539"/>
          <ac:spMkLst>
            <pc:docMk/>
            <pc:sldMk cId="4117615511" sldId="307"/>
            <ac:spMk id="3" creationId="{BD02B27D-C4B8-47FD-887E-530A3DB18C50}"/>
          </ac:spMkLst>
        </pc:spChg>
        <pc:spChg chg="add mod">
          <ac:chgData name="hugo vanhoudt" userId="3de81a1f310b4ef2" providerId="LiveId" clId="{D95A17B3-674E-46FE-80D1-5089CCA84DF4}" dt="2022-03-20T20:11:35.117" v="8919" actId="20577"/>
          <ac:spMkLst>
            <pc:docMk/>
            <pc:sldMk cId="4117615511" sldId="307"/>
            <ac:spMk id="10" creationId="{07AFCA8E-BE62-41AD-8356-B10C9B5C2782}"/>
          </ac:spMkLst>
        </pc:spChg>
        <pc:picChg chg="add mod">
          <ac:chgData name="hugo vanhoudt" userId="3de81a1f310b4ef2" providerId="LiveId" clId="{D95A17B3-674E-46FE-80D1-5089CCA84DF4}" dt="2022-03-20T20:11:37.533" v="8923" actId="1038"/>
          <ac:picMkLst>
            <pc:docMk/>
            <pc:sldMk cId="4117615511" sldId="307"/>
            <ac:picMk id="5" creationId="{32066566-B0ED-4473-AE53-83723B04E896}"/>
          </ac:picMkLst>
        </pc:picChg>
        <pc:picChg chg="add mod">
          <ac:chgData name="hugo vanhoudt" userId="3de81a1f310b4ef2" providerId="LiveId" clId="{D95A17B3-674E-46FE-80D1-5089CCA84DF4}" dt="2022-03-20T20:11:39.092" v="8926" actId="14100"/>
          <ac:picMkLst>
            <pc:docMk/>
            <pc:sldMk cId="4117615511" sldId="307"/>
            <ac:picMk id="7" creationId="{ECF2DC6A-B9A5-40E5-9AD8-3DBEBF2280A9}"/>
          </ac:picMkLst>
        </pc:picChg>
        <pc:picChg chg="add del mod">
          <ac:chgData name="hugo vanhoudt" userId="3de81a1f310b4ef2" providerId="LiveId" clId="{D95A17B3-674E-46FE-80D1-5089CCA84DF4}" dt="2022-03-20T20:11:41.901" v="8931" actId="478"/>
          <ac:picMkLst>
            <pc:docMk/>
            <pc:sldMk cId="4117615511" sldId="307"/>
            <ac:picMk id="9" creationId="{33622964-4A12-4568-8E0E-6A97391B3C9A}"/>
          </ac:picMkLst>
        </pc:picChg>
        <pc:picChg chg="add del mod">
          <ac:chgData name="hugo vanhoudt" userId="3de81a1f310b4ef2" providerId="LiveId" clId="{D95A17B3-674E-46FE-80D1-5089CCA84DF4}" dt="2022-03-20T20:11:41.053" v="8930"/>
          <ac:picMkLst>
            <pc:docMk/>
            <pc:sldMk cId="4117615511" sldId="307"/>
            <ac:picMk id="12" creationId="{A59499CF-2F6A-48DC-873E-F70EE6B417BA}"/>
          </ac:picMkLst>
        </pc:picChg>
      </pc:sldChg>
      <pc:sldChg chg="addSp delSp modSp new del mod">
        <pc:chgData name="hugo vanhoudt" userId="3de81a1f310b4ef2" providerId="LiveId" clId="{D95A17B3-674E-46FE-80D1-5089CCA84DF4}" dt="2022-03-22T08:46:32.272" v="9491" actId="2696"/>
        <pc:sldMkLst>
          <pc:docMk/>
          <pc:sldMk cId="3237038901" sldId="308"/>
        </pc:sldMkLst>
        <pc:spChg chg="del">
          <ac:chgData name="hugo vanhoudt" userId="3de81a1f310b4ef2" providerId="LiveId" clId="{D95A17B3-674E-46FE-80D1-5089CCA84DF4}" dt="2022-03-22T08:46:28.476" v="9490"/>
          <ac:spMkLst>
            <pc:docMk/>
            <pc:sldMk cId="3237038901" sldId="308"/>
            <ac:spMk id="2" creationId="{3370B7C5-C6F4-446C-A984-FD6DADABE096}"/>
          </ac:spMkLst>
        </pc:spChg>
        <pc:spChg chg="del">
          <ac:chgData name="hugo vanhoudt" userId="3de81a1f310b4ef2" providerId="LiveId" clId="{D95A17B3-674E-46FE-80D1-5089CCA84DF4}" dt="2022-03-22T07:55:02.647" v="9364"/>
          <ac:spMkLst>
            <pc:docMk/>
            <pc:sldMk cId="3237038901" sldId="308"/>
            <ac:spMk id="3" creationId="{0BF858EC-5EA7-4CBF-9EA6-A3C75B8B1B92}"/>
          </ac:spMkLst>
        </pc:spChg>
        <pc:spChg chg="add del mod">
          <ac:chgData name="hugo vanhoudt" userId="3de81a1f310b4ef2" providerId="LiveId" clId="{D95A17B3-674E-46FE-80D1-5089CCA84DF4}" dt="2022-03-22T08:46:28.476" v="9490"/>
          <ac:spMkLst>
            <pc:docMk/>
            <pc:sldMk cId="3237038901" sldId="308"/>
            <ac:spMk id="6" creationId="{F480AA60-24A6-4B6B-B855-2FAC7F9A2E30}"/>
          </ac:spMkLst>
        </pc:spChg>
        <pc:spChg chg="add mod">
          <ac:chgData name="hugo vanhoudt" userId="3de81a1f310b4ef2" providerId="LiveId" clId="{D95A17B3-674E-46FE-80D1-5089CCA84DF4}" dt="2022-03-22T08:46:28.476" v="9490"/>
          <ac:spMkLst>
            <pc:docMk/>
            <pc:sldMk cId="3237038901" sldId="308"/>
            <ac:spMk id="7" creationId="{C58C9056-EB8F-4E89-BEE0-DFA2D699D0D4}"/>
          </ac:spMkLst>
        </pc:spChg>
        <pc:picChg chg="add mod">
          <ac:chgData name="hugo vanhoudt" userId="3de81a1f310b4ef2" providerId="LiveId" clId="{D95A17B3-674E-46FE-80D1-5089CCA84DF4}" dt="2022-03-22T08:46:28.476" v="9490"/>
          <ac:picMkLst>
            <pc:docMk/>
            <pc:sldMk cId="3237038901" sldId="308"/>
            <ac:picMk id="5" creationId="{E8C63419-AF89-48CC-A91A-165E468EBB38}"/>
          </ac:picMkLst>
        </pc:picChg>
      </pc:sldChg>
      <pc:sldChg chg="addSp delSp modSp new del mod">
        <pc:chgData name="hugo vanhoudt" userId="3de81a1f310b4ef2" providerId="LiveId" clId="{D95A17B3-674E-46FE-80D1-5089CCA84DF4}" dt="2022-03-22T08:46:24.742" v="9489" actId="2696"/>
        <pc:sldMkLst>
          <pc:docMk/>
          <pc:sldMk cId="210902210" sldId="309"/>
        </pc:sldMkLst>
        <pc:spChg chg="del">
          <ac:chgData name="hugo vanhoudt" userId="3de81a1f310b4ef2" providerId="LiveId" clId="{D95A17B3-674E-46FE-80D1-5089CCA84DF4}" dt="2022-03-22T08:41:10.213" v="9404"/>
          <ac:spMkLst>
            <pc:docMk/>
            <pc:sldMk cId="210902210" sldId="309"/>
            <ac:spMk id="3" creationId="{0ADEDA39-0D5D-4DDA-BB9B-F8E5D0A45E5C}"/>
          </ac:spMkLst>
        </pc:spChg>
        <pc:picChg chg="add mod">
          <ac:chgData name="hugo vanhoudt" userId="3de81a1f310b4ef2" providerId="LiveId" clId="{D95A17B3-674E-46FE-80D1-5089CCA84DF4}" dt="2022-03-22T08:41:20.252" v="9409" actId="1076"/>
          <ac:picMkLst>
            <pc:docMk/>
            <pc:sldMk cId="210902210" sldId="309"/>
            <ac:picMk id="5" creationId="{9BCC8B93-458F-476B-8798-959181E8016B}"/>
          </ac:picMkLst>
        </pc:picChg>
      </pc:sldChg>
      <pc:sldChg chg="addSp delSp modSp new mod">
        <pc:chgData name="hugo vanhoudt" userId="3de81a1f310b4ef2" providerId="LiveId" clId="{D95A17B3-674E-46FE-80D1-5089CCA84DF4}" dt="2022-03-22T08:48:29.049" v="9581" actId="1036"/>
        <pc:sldMkLst>
          <pc:docMk/>
          <pc:sldMk cId="3378225757" sldId="310"/>
        </pc:sldMkLst>
        <pc:spChg chg="del">
          <ac:chgData name="hugo vanhoudt" userId="3de81a1f310b4ef2" providerId="LiveId" clId="{D95A17B3-674E-46FE-80D1-5089CCA84DF4}" dt="2022-03-22T08:43:18.674" v="9411"/>
          <ac:spMkLst>
            <pc:docMk/>
            <pc:sldMk cId="3378225757" sldId="310"/>
            <ac:spMk id="3" creationId="{371190E2-3D6C-4C85-9CC6-2C65553ED258}"/>
          </ac:spMkLst>
        </pc:spChg>
        <pc:spChg chg="add del mod">
          <ac:chgData name="hugo vanhoudt" userId="3de81a1f310b4ef2" providerId="LiveId" clId="{D95A17B3-674E-46FE-80D1-5089CCA84DF4}" dt="2022-03-22T08:45:18.147" v="9423"/>
          <ac:spMkLst>
            <pc:docMk/>
            <pc:sldMk cId="3378225757" sldId="310"/>
            <ac:spMk id="11" creationId="{5BE7FC0B-F811-4E2D-BE5D-4EFA168003F2}"/>
          </ac:spMkLst>
        </pc:spChg>
        <pc:spChg chg="add mod">
          <ac:chgData name="hugo vanhoudt" userId="3de81a1f310b4ef2" providerId="LiveId" clId="{D95A17B3-674E-46FE-80D1-5089CCA84DF4}" dt="2022-03-22T08:48:29.049" v="9581" actId="1036"/>
          <ac:spMkLst>
            <pc:docMk/>
            <pc:sldMk cId="3378225757" sldId="310"/>
            <ac:spMk id="14" creationId="{F49CE25A-3C53-49AF-B6E1-C967D7470F35}"/>
          </ac:spMkLst>
        </pc:spChg>
        <pc:spChg chg="add del mod">
          <ac:chgData name="hugo vanhoudt" userId="3de81a1f310b4ef2" providerId="LiveId" clId="{D95A17B3-674E-46FE-80D1-5089CCA84DF4}" dt="2022-03-22T08:47:27.769" v="9506"/>
          <ac:spMkLst>
            <pc:docMk/>
            <pc:sldMk cId="3378225757" sldId="310"/>
            <ac:spMk id="17" creationId="{AFABA578-1AA3-4E57-917D-1F37A383C834}"/>
          </ac:spMkLst>
        </pc:spChg>
        <pc:spChg chg="add del mod">
          <ac:chgData name="hugo vanhoudt" userId="3de81a1f310b4ef2" providerId="LiveId" clId="{D95A17B3-674E-46FE-80D1-5089CCA84DF4}" dt="2022-03-22T08:47:27.770" v="9508"/>
          <ac:spMkLst>
            <pc:docMk/>
            <pc:sldMk cId="3378225757" sldId="310"/>
            <ac:spMk id="20" creationId="{8B8133E6-8FE0-490A-B39D-D2A7EA2E5BB9}"/>
          </ac:spMkLst>
        </pc:spChg>
        <pc:spChg chg="add mod">
          <ac:chgData name="hugo vanhoudt" userId="3de81a1f310b4ef2" providerId="LiveId" clId="{D95A17B3-674E-46FE-80D1-5089CCA84DF4}" dt="2022-03-22T08:48:15.039" v="9549" actId="1035"/>
          <ac:spMkLst>
            <pc:docMk/>
            <pc:sldMk cId="3378225757" sldId="310"/>
            <ac:spMk id="21" creationId="{65FF0A8C-B1DC-4759-97CD-B0BDD05E2A5A}"/>
          </ac:spMkLst>
        </pc:spChg>
        <pc:picChg chg="add del mod">
          <ac:chgData name="hugo vanhoudt" userId="3de81a1f310b4ef2" providerId="LiveId" clId="{D95A17B3-674E-46FE-80D1-5089CCA84DF4}" dt="2022-03-22T08:45:16.406" v="9422" actId="478"/>
          <ac:picMkLst>
            <pc:docMk/>
            <pc:sldMk cId="3378225757" sldId="310"/>
            <ac:picMk id="5" creationId="{CCFE2AA9-7312-480B-B61E-931ABE13FB52}"/>
          </ac:picMkLst>
        </pc:picChg>
        <pc:picChg chg="add del mod">
          <ac:chgData name="hugo vanhoudt" userId="3de81a1f310b4ef2" providerId="LiveId" clId="{D95A17B3-674E-46FE-80D1-5089CCA84DF4}" dt="2022-03-22T08:45:14.479" v="9421" actId="478"/>
          <ac:picMkLst>
            <pc:docMk/>
            <pc:sldMk cId="3378225757" sldId="310"/>
            <ac:picMk id="7" creationId="{533C03EF-71FC-4D0B-96FF-16B7B396AD89}"/>
          </ac:picMkLst>
        </pc:picChg>
        <pc:picChg chg="add del mod">
          <ac:chgData name="hugo vanhoudt" userId="3de81a1f310b4ef2" providerId="LiveId" clId="{D95A17B3-674E-46FE-80D1-5089CCA84DF4}" dt="2022-03-22T08:45:11.514" v="9420" actId="478"/>
          <ac:picMkLst>
            <pc:docMk/>
            <pc:sldMk cId="3378225757" sldId="310"/>
            <ac:picMk id="9" creationId="{5C27C548-96E8-4807-AC53-EFAE461B4C17}"/>
          </ac:picMkLst>
        </pc:picChg>
        <pc:picChg chg="add mod">
          <ac:chgData name="hugo vanhoudt" userId="3de81a1f310b4ef2" providerId="LiveId" clId="{D95A17B3-674E-46FE-80D1-5089CCA84DF4}" dt="2022-03-22T08:48:19.286" v="9567" actId="1036"/>
          <ac:picMkLst>
            <pc:docMk/>
            <pc:sldMk cId="3378225757" sldId="310"/>
            <ac:picMk id="13" creationId="{8F75B830-2B33-44FB-BA36-5590C215C9CE}"/>
          </ac:picMkLst>
        </pc:picChg>
        <pc:picChg chg="add del mod">
          <ac:chgData name="hugo vanhoudt" userId="3de81a1f310b4ef2" providerId="LiveId" clId="{D95A17B3-674E-46FE-80D1-5089CCA84DF4}" dt="2022-03-22T08:46:57.880" v="9496"/>
          <ac:picMkLst>
            <pc:docMk/>
            <pc:sldMk cId="3378225757" sldId="310"/>
            <ac:picMk id="16" creationId="{85447E9A-2780-4F40-AEE1-D6C0C65048FD}"/>
          </ac:picMkLst>
        </pc:picChg>
        <pc:picChg chg="add del mod">
          <ac:chgData name="hugo vanhoudt" userId="3de81a1f310b4ef2" providerId="LiveId" clId="{D95A17B3-674E-46FE-80D1-5089CCA84DF4}" dt="2022-03-22T08:47:12.462" v="9502"/>
          <ac:picMkLst>
            <pc:docMk/>
            <pc:sldMk cId="3378225757" sldId="310"/>
            <ac:picMk id="19" creationId="{2619EDCC-5AE0-4483-88ED-B4686E972B71}"/>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14T00:52:59.5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0,'0'9,"0"-1,1 0,0 1,0-1,1 0,0 0,1 0,0 0,0 0,0 0,1-1,0 0,1 0,0 0,0 0,0 0,1-1,10 9,-7-8,0-1,1 0,0 0,0-1,0-1,1 1,-1-2,1 1,0-2,0 1,0-1,0-1,18 0,716-4,916 3,-1644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4T00:56:34.072"/>
    </inkml:context>
    <inkml:brush xml:id="br0">
      <inkml:brushProperty name="width" value="0.05" units="cm"/>
      <inkml:brushProperty name="height" value="0.05" units="cm"/>
      <inkml:brushProperty name="color" value="#FFC114"/>
    </inkml:brush>
  </inkml:definitions>
  <inkml:trace contextRef="#ctx0" brushRef="#br0">1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4T00:56:36.061"/>
    </inkml:context>
    <inkml:brush xml:id="br0">
      <inkml:brushProperty name="width" value="0.05" units="cm"/>
      <inkml:brushProperty name="height" value="0.05" units="cm"/>
      <inkml:brushProperty name="color" value="#FFC114"/>
    </inkml:brush>
  </inkml:definitions>
  <inkml:trace contextRef="#ctx0" brushRef="#br0">1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4T00:56:38.214"/>
    </inkml:context>
    <inkml:brush xml:id="br0">
      <inkml:brushProperty name="width" value="0.05" units="cm"/>
      <inkml:brushProperty name="height" value="0.05" units="cm"/>
      <inkml:brushProperty name="color" value="#FFC114"/>
    </inkml:brush>
  </inkml:definitions>
  <inkml:trace contextRef="#ctx0" brushRef="#br0">1 1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4T00:56:39.392"/>
    </inkml:context>
    <inkml:brush xml:id="br0">
      <inkml:brushProperty name="width" value="0.05" units="cm"/>
      <inkml:brushProperty name="height" value="0.05" units="cm"/>
      <inkml:brushProperty name="color" value="#FFC114"/>
    </inkml:brush>
  </inkml:definitions>
  <inkml:trace contextRef="#ctx0" brushRef="#br0">1 0 24575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4T00:56:41.175"/>
    </inkml:context>
    <inkml:brush xml:id="br0">
      <inkml:brushProperty name="width" value="0.05" units="cm"/>
      <inkml:brushProperty name="height" value="0.05" units="cm"/>
      <inkml:brushProperty name="color" value="#FFC114"/>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4T00:54:26.638"/>
    </inkml:context>
    <inkml:brush xml:id="br0">
      <inkml:brushProperty name="width" value="0.05" units="cm"/>
      <inkml:brushProperty name="height" value="0.05" units="cm"/>
      <inkml:brushProperty name="color" value="#FFC114"/>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4T00:54:29.852"/>
    </inkml:context>
    <inkml:brush xml:id="br0">
      <inkml:brushProperty name="width" value="0.05" units="cm"/>
      <inkml:brushProperty name="height" value="0.05" units="cm"/>
      <inkml:brushProperty name="color" value="#FFC114"/>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4T00:54:57.655"/>
    </inkml:context>
    <inkml:brush xml:id="br0">
      <inkml:brushProperty name="width" value="0.05" units="cm"/>
      <inkml:brushProperty name="height" value="0.05" units="cm"/>
      <inkml:brushProperty name="color" value="#FFC114"/>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4T00:55:30.099"/>
    </inkml:context>
    <inkml:brush xml:id="br0">
      <inkml:brushProperty name="width" value="0.05" units="cm"/>
      <inkml:brushProperty name="height" value="0.05" units="cm"/>
      <inkml:brushProperty name="color" value="#FFC114"/>
    </inkml:brush>
  </inkml:definitions>
  <inkml:trace contextRef="#ctx0" brushRef="#br0">0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4T00:55:35.721"/>
    </inkml:context>
    <inkml:brush xml:id="br0">
      <inkml:brushProperty name="width" value="0.05" units="cm"/>
      <inkml:brushProperty name="height" value="0.05" units="cm"/>
      <inkml:brushProperty name="color" value="#FFC114"/>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4T00:55:40.086"/>
    </inkml:context>
    <inkml:brush xml:id="br0">
      <inkml:brushProperty name="width" value="0.05" units="cm"/>
      <inkml:brushProperty name="height" value="0.05" units="cm"/>
      <inkml:brushProperty name="color" value="#FFC11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4T00:55:42.375"/>
    </inkml:context>
    <inkml:brush xml:id="br0">
      <inkml:brushProperty name="width" value="0.05" units="cm"/>
      <inkml:brushProperty name="height" value="0.05" units="cm"/>
      <inkml:brushProperty name="color" value="#FFC114"/>
    </inkml:brush>
  </inkml:definitions>
  <inkml:trace contextRef="#ctx0" brushRef="#br0">1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4T00:56:09.516"/>
    </inkml:context>
    <inkml:brush xml:id="br0">
      <inkml:brushProperty name="width" value="0.05" units="cm"/>
      <inkml:brushProperty name="height" value="0.05" units="cm"/>
      <inkml:brushProperty name="color" value="#FFC114"/>
    </inkml:brush>
  </inkml:definitions>
  <inkml:trace contextRef="#ctx0" brushRef="#br0">1 1 24575,'0'0'-8191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CCC4D8-68BC-426A-889E-71A1162EAC8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38841AB5-062C-4DA7-ACD6-C41F23DCED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D5597E85-9FAB-4A6F-906A-89BA2849A0CD}"/>
              </a:ext>
            </a:extLst>
          </p:cNvPr>
          <p:cNvSpPr>
            <a:spLocks noGrp="1"/>
          </p:cNvSpPr>
          <p:nvPr>
            <p:ph type="dt" sz="half" idx="10"/>
          </p:nvPr>
        </p:nvSpPr>
        <p:spPr/>
        <p:txBody>
          <a:bodyPr/>
          <a:lstStyle/>
          <a:p>
            <a:fld id="{0C1F4609-B4D8-447E-8A1E-FA43F8443F0C}" type="datetimeFigureOut">
              <a:rPr lang="nl-BE" smtClean="0"/>
              <a:t>22/03/2022</a:t>
            </a:fld>
            <a:endParaRPr lang="nl-BE"/>
          </a:p>
        </p:txBody>
      </p:sp>
      <p:sp>
        <p:nvSpPr>
          <p:cNvPr id="5" name="Tijdelijke aanduiding voor voettekst 4">
            <a:extLst>
              <a:ext uri="{FF2B5EF4-FFF2-40B4-BE49-F238E27FC236}">
                <a16:creationId xmlns:a16="http://schemas.microsoft.com/office/drawing/2014/main" id="{6BBF0AA6-0433-4FE4-92A3-2869271D4C1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ABA0C50-0F2F-4B35-871B-94B076F64500}"/>
              </a:ext>
            </a:extLst>
          </p:cNvPr>
          <p:cNvSpPr>
            <a:spLocks noGrp="1"/>
          </p:cNvSpPr>
          <p:nvPr>
            <p:ph type="sldNum" sz="quarter" idx="12"/>
          </p:nvPr>
        </p:nvSpPr>
        <p:spPr/>
        <p:txBody>
          <a:bodyPr/>
          <a:lstStyle/>
          <a:p>
            <a:fld id="{A839D773-7658-431B-8D63-8695DE276E12}" type="slidenum">
              <a:rPr lang="nl-BE" smtClean="0"/>
              <a:t>‹nr.›</a:t>
            </a:fld>
            <a:endParaRPr lang="nl-BE"/>
          </a:p>
        </p:txBody>
      </p:sp>
    </p:spTree>
    <p:extLst>
      <p:ext uri="{BB962C8B-B14F-4D97-AF65-F5344CB8AC3E}">
        <p14:creationId xmlns:p14="http://schemas.microsoft.com/office/powerpoint/2010/main" val="2176116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99821-907E-42AE-8773-D9073F4EEE7B}"/>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ACE52DC8-BABA-4AB4-859B-308932E6F7C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BAC1FEE-1778-43EC-9385-D31871E44467}"/>
              </a:ext>
            </a:extLst>
          </p:cNvPr>
          <p:cNvSpPr>
            <a:spLocks noGrp="1"/>
          </p:cNvSpPr>
          <p:nvPr>
            <p:ph type="dt" sz="half" idx="10"/>
          </p:nvPr>
        </p:nvSpPr>
        <p:spPr/>
        <p:txBody>
          <a:bodyPr/>
          <a:lstStyle/>
          <a:p>
            <a:fld id="{0C1F4609-B4D8-447E-8A1E-FA43F8443F0C}" type="datetimeFigureOut">
              <a:rPr lang="nl-BE" smtClean="0"/>
              <a:t>22/03/2022</a:t>
            </a:fld>
            <a:endParaRPr lang="nl-BE"/>
          </a:p>
        </p:txBody>
      </p:sp>
      <p:sp>
        <p:nvSpPr>
          <p:cNvPr id="5" name="Tijdelijke aanduiding voor voettekst 4">
            <a:extLst>
              <a:ext uri="{FF2B5EF4-FFF2-40B4-BE49-F238E27FC236}">
                <a16:creationId xmlns:a16="http://schemas.microsoft.com/office/drawing/2014/main" id="{3E0F33E6-2C05-4602-BBBE-ABDCEB459B7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AA096AD-C1E3-46BB-B2D8-44F4D7AAF40D}"/>
              </a:ext>
            </a:extLst>
          </p:cNvPr>
          <p:cNvSpPr>
            <a:spLocks noGrp="1"/>
          </p:cNvSpPr>
          <p:nvPr>
            <p:ph type="sldNum" sz="quarter" idx="12"/>
          </p:nvPr>
        </p:nvSpPr>
        <p:spPr/>
        <p:txBody>
          <a:bodyPr/>
          <a:lstStyle/>
          <a:p>
            <a:fld id="{A839D773-7658-431B-8D63-8695DE276E12}" type="slidenum">
              <a:rPr lang="nl-BE" smtClean="0"/>
              <a:t>‹nr.›</a:t>
            </a:fld>
            <a:endParaRPr lang="nl-BE"/>
          </a:p>
        </p:txBody>
      </p:sp>
    </p:spTree>
    <p:extLst>
      <p:ext uri="{BB962C8B-B14F-4D97-AF65-F5344CB8AC3E}">
        <p14:creationId xmlns:p14="http://schemas.microsoft.com/office/powerpoint/2010/main" val="3742231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403CA5E-DE5F-472A-A45E-334FB14710EE}"/>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6ADB1273-154C-41C1-9A01-520C9EA7460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18F185C-2EFC-48D6-92FC-12479519C232}"/>
              </a:ext>
            </a:extLst>
          </p:cNvPr>
          <p:cNvSpPr>
            <a:spLocks noGrp="1"/>
          </p:cNvSpPr>
          <p:nvPr>
            <p:ph type="dt" sz="half" idx="10"/>
          </p:nvPr>
        </p:nvSpPr>
        <p:spPr/>
        <p:txBody>
          <a:bodyPr/>
          <a:lstStyle/>
          <a:p>
            <a:fld id="{0C1F4609-B4D8-447E-8A1E-FA43F8443F0C}" type="datetimeFigureOut">
              <a:rPr lang="nl-BE" smtClean="0"/>
              <a:t>22/03/2022</a:t>
            </a:fld>
            <a:endParaRPr lang="nl-BE"/>
          </a:p>
        </p:txBody>
      </p:sp>
      <p:sp>
        <p:nvSpPr>
          <p:cNvPr id="5" name="Tijdelijke aanduiding voor voettekst 4">
            <a:extLst>
              <a:ext uri="{FF2B5EF4-FFF2-40B4-BE49-F238E27FC236}">
                <a16:creationId xmlns:a16="http://schemas.microsoft.com/office/drawing/2014/main" id="{B78D8872-59D8-4263-8656-3E0A0B79582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7B3D7D9-71D2-4E02-ABFC-5C94804934C9}"/>
              </a:ext>
            </a:extLst>
          </p:cNvPr>
          <p:cNvSpPr>
            <a:spLocks noGrp="1"/>
          </p:cNvSpPr>
          <p:nvPr>
            <p:ph type="sldNum" sz="quarter" idx="12"/>
          </p:nvPr>
        </p:nvSpPr>
        <p:spPr/>
        <p:txBody>
          <a:bodyPr/>
          <a:lstStyle/>
          <a:p>
            <a:fld id="{A839D773-7658-431B-8D63-8695DE276E12}" type="slidenum">
              <a:rPr lang="nl-BE" smtClean="0"/>
              <a:t>‹nr.›</a:t>
            </a:fld>
            <a:endParaRPr lang="nl-BE"/>
          </a:p>
        </p:txBody>
      </p:sp>
    </p:spTree>
    <p:extLst>
      <p:ext uri="{BB962C8B-B14F-4D97-AF65-F5344CB8AC3E}">
        <p14:creationId xmlns:p14="http://schemas.microsoft.com/office/powerpoint/2010/main" val="2203791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D95947-7929-4761-A437-19780FD3EF77}"/>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C7B1668-690B-4B76-8B63-52FD572B1F0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89507EA-A09F-476D-937F-58765CD95AD0}"/>
              </a:ext>
            </a:extLst>
          </p:cNvPr>
          <p:cNvSpPr>
            <a:spLocks noGrp="1"/>
          </p:cNvSpPr>
          <p:nvPr>
            <p:ph type="dt" sz="half" idx="10"/>
          </p:nvPr>
        </p:nvSpPr>
        <p:spPr/>
        <p:txBody>
          <a:bodyPr/>
          <a:lstStyle/>
          <a:p>
            <a:fld id="{0C1F4609-B4D8-447E-8A1E-FA43F8443F0C}" type="datetimeFigureOut">
              <a:rPr lang="nl-BE" smtClean="0"/>
              <a:t>22/03/2022</a:t>
            </a:fld>
            <a:endParaRPr lang="nl-BE"/>
          </a:p>
        </p:txBody>
      </p:sp>
      <p:sp>
        <p:nvSpPr>
          <p:cNvPr id="5" name="Tijdelijke aanduiding voor voettekst 4">
            <a:extLst>
              <a:ext uri="{FF2B5EF4-FFF2-40B4-BE49-F238E27FC236}">
                <a16:creationId xmlns:a16="http://schemas.microsoft.com/office/drawing/2014/main" id="{5B1A475D-086F-4AC9-9703-9D41BF69916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85D35A4-620F-4F92-8ADE-6A0D2C4C9D0B}"/>
              </a:ext>
            </a:extLst>
          </p:cNvPr>
          <p:cNvSpPr>
            <a:spLocks noGrp="1"/>
          </p:cNvSpPr>
          <p:nvPr>
            <p:ph type="sldNum" sz="quarter" idx="12"/>
          </p:nvPr>
        </p:nvSpPr>
        <p:spPr/>
        <p:txBody>
          <a:bodyPr/>
          <a:lstStyle/>
          <a:p>
            <a:fld id="{A839D773-7658-431B-8D63-8695DE276E12}" type="slidenum">
              <a:rPr lang="nl-BE" smtClean="0"/>
              <a:t>‹nr.›</a:t>
            </a:fld>
            <a:endParaRPr lang="nl-BE"/>
          </a:p>
        </p:txBody>
      </p:sp>
    </p:spTree>
    <p:extLst>
      <p:ext uri="{BB962C8B-B14F-4D97-AF65-F5344CB8AC3E}">
        <p14:creationId xmlns:p14="http://schemas.microsoft.com/office/powerpoint/2010/main" val="1754271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D2628E-53A5-46DA-97D6-816C7E7CF90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DF49FDD-B406-4E91-83E4-D3D3AA6B18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A9FCE31-8D8A-4438-A4CF-92505A7445D4}"/>
              </a:ext>
            </a:extLst>
          </p:cNvPr>
          <p:cNvSpPr>
            <a:spLocks noGrp="1"/>
          </p:cNvSpPr>
          <p:nvPr>
            <p:ph type="dt" sz="half" idx="10"/>
          </p:nvPr>
        </p:nvSpPr>
        <p:spPr/>
        <p:txBody>
          <a:bodyPr/>
          <a:lstStyle/>
          <a:p>
            <a:fld id="{0C1F4609-B4D8-447E-8A1E-FA43F8443F0C}" type="datetimeFigureOut">
              <a:rPr lang="nl-BE" smtClean="0"/>
              <a:t>22/03/2022</a:t>
            </a:fld>
            <a:endParaRPr lang="nl-BE"/>
          </a:p>
        </p:txBody>
      </p:sp>
      <p:sp>
        <p:nvSpPr>
          <p:cNvPr id="5" name="Tijdelijke aanduiding voor voettekst 4">
            <a:extLst>
              <a:ext uri="{FF2B5EF4-FFF2-40B4-BE49-F238E27FC236}">
                <a16:creationId xmlns:a16="http://schemas.microsoft.com/office/drawing/2014/main" id="{E6EA177F-2F8B-451D-991E-7AF4CE794B5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93045DD-D3FE-46FF-B9D3-6CDFF1970906}"/>
              </a:ext>
            </a:extLst>
          </p:cNvPr>
          <p:cNvSpPr>
            <a:spLocks noGrp="1"/>
          </p:cNvSpPr>
          <p:nvPr>
            <p:ph type="sldNum" sz="quarter" idx="12"/>
          </p:nvPr>
        </p:nvSpPr>
        <p:spPr/>
        <p:txBody>
          <a:bodyPr/>
          <a:lstStyle/>
          <a:p>
            <a:fld id="{A839D773-7658-431B-8D63-8695DE276E12}" type="slidenum">
              <a:rPr lang="nl-BE" smtClean="0"/>
              <a:t>‹nr.›</a:t>
            </a:fld>
            <a:endParaRPr lang="nl-BE"/>
          </a:p>
        </p:txBody>
      </p:sp>
    </p:spTree>
    <p:extLst>
      <p:ext uri="{BB962C8B-B14F-4D97-AF65-F5344CB8AC3E}">
        <p14:creationId xmlns:p14="http://schemas.microsoft.com/office/powerpoint/2010/main" val="3177932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A491C1-697A-434E-B0C6-FCD59F67D782}"/>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34BB7DD3-5804-4F67-8A5A-3E27FC64629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F1920021-431C-4B97-8AEA-8C2FCE58FE7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EE76E3F5-58EC-4863-A948-6C8DE7FC08F2}"/>
              </a:ext>
            </a:extLst>
          </p:cNvPr>
          <p:cNvSpPr>
            <a:spLocks noGrp="1"/>
          </p:cNvSpPr>
          <p:nvPr>
            <p:ph type="dt" sz="half" idx="10"/>
          </p:nvPr>
        </p:nvSpPr>
        <p:spPr/>
        <p:txBody>
          <a:bodyPr/>
          <a:lstStyle/>
          <a:p>
            <a:fld id="{0C1F4609-B4D8-447E-8A1E-FA43F8443F0C}" type="datetimeFigureOut">
              <a:rPr lang="nl-BE" smtClean="0"/>
              <a:t>22/03/2022</a:t>
            </a:fld>
            <a:endParaRPr lang="nl-BE"/>
          </a:p>
        </p:txBody>
      </p:sp>
      <p:sp>
        <p:nvSpPr>
          <p:cNvPr id="6" name="Tijdelijke aanduiding voor voettekst 5">
            <a:extLst>
              <a:ext uri="{FF2B5EF4-FFF2-40B4-BE49-F238E27FC236}">
                <a16:creationId xmlns:a16="http://schemas.microsoft.com/office/drawing/2014/main" id="{11793DD5-6E98-4D8F-B2A7-0C395B5E435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E6E0E1F3-8758-4B97-8F31-E557D5E81089}"/>
              </a:ext>
            </a:extLst>
          </p:cNvPr>
          <p:cNvSpPr>
            <a:spLocks noGrp="1"/>
          </p:cNvSpPr>
          <p:nvPr>
            <p:ph type="sldNum" sz="quarter" idx="12"/>
          </p:nvPr>
        </p:nvSpPr>
        <p:spPr/>
        <p:txBody>
          <a:bodyPr/>
          <a:lstStyle/>
          <a:p>
            <a:fld id="{A839D773-7658-431B-8D63-8695DE276E12}" type="slidenum">
              <a:rPr lang="nl-BE" smtClean="0"/>
              <a:t>‹nr.›</a:t>
            </a:fld>
            <a:endParaRPr lang="nl-BE"/>
          </a:p>
        </p:txBody>
      </p:sp>
    </p:spTree>
    <p:extLst>
      <p:ext uri="{BB962C8B-B14F-4D97-AF65-F5344CB8AC3E}">
        <p14:creationId xmlns:p14="http://schemas.microsoft.com/office/powerpoint/2010/main" val="1671108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5D2609-5F3F-46C1-A6B6-A662AC82CB56}"/>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55ABD5A-1350-4FDD-BCEF-6EAE5FA2B9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7E48187-C3E9-4273-8293-3CA5DC4C69E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3B4C22C4-ABDD-47D8-9186-D9971BCD4C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8880EE2-0399-42CD-889A-5F19674DA35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E8D16C36-BF24-4BA5-969D-8FB9810607A4}"/>
              </a:ext>
            </a:extLst>
          </p:cNvPr>
          <p:cNvSpPr>
            <a:spLocks noGrp="1"/>
          </p:cNvSpPr>
          <p:nvPr>
            <p:ph type="dt" sz="half" idx="10"/>
          </p:nvPr>
        </p:nvSpPr>
        <p:spPr/>
        <p:txBody>
          <a:bodyPr/>
          <a:lstStyle/>
          <a:p>
            <a:fld id="{0C1F4609-B4D8-447E-8A1E-FA43F8443F0C}" type="datetimeFigureOut">
              <a:rPr lang="nl-BE" smtClean="0"/>
              <a:t>22/03/2022</a:t>
            </a:fld>
            <a:endParaRPr lang="nl-BE"/>
          </a:p>
        </p:txBody>
      </p:sp>
      <p:sp>
        <p:nvSpPr>
          <p:cNvPr id="8" name="Tijdelijke aanduiding voor voettekst 7">
            <a:extLst>
              <a:ext uri="{FF2B5EF4-FFF2-40B4-BE49-F238E27FC236}">
                <a16:creationId xmlns:a16="http://schemas.microsoft.com/office/drawing/2014/main" id="{B2460BF4-0E11-4304-8A47-5336A94104E4}"/>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EE753153-7F87-4311-99F1-75586A1D8511}"/>
              </a:ext>
            </a:extLst>
          </p:cNvPr>
          <p:cNvSpPr>
            <a:spLocks noGrp="1"/>
          </p:cNvSpPr>
          <p:nvPr>
            <p:ph type="sldNum" sz="quarter" idx="12"/>
          </p:nvPr>
        </p:nvSpPr>
        <p:spPr/>
        <p:txBody>
          <a:bodyPr/>
          <a:lstStyle/>
          <a:p>
            <a:fld id="{A839D773-7658-431B-8D63-8695DE276E12}" type="slidenum">
              <a:rPr lang="nl-BE" smtClean="0"/>
              <a:t>‹nr.›</a:t>
            </a:fld>
            <a:endParaRPr lang="nl-BE"/>
          </a:p>
        </p:txBody>
      </p:sp>
    </p:spTree>
    <p:extLst>
      <p:ext uri="{BB962C8B-B14F-4D97-AF65-F5344CB8AC3E}">
        <p14:creationId xmlns:p14="http://schemas.microsoft.com/office/powerpoint/2010/main" val="3289311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0DE048-55A8-428C-A1ED-7BA0800567B9}"/>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B83398D3-EA09-4B3A-9A08-556322F2C17D}"/>
              </a:ext>
            </a:extLst>
          </p:cNvPr>
          <p:cNvSpPr>
            <a:spLocks noGrp="1"/>
          </p:cNvSpPr>
          <p:nvPr>
            <p:ph type="dt" sz="half" idx="10"/>
          </p:nvPr>
        </p:nvSpPr>
        <p:spPr/>
        <p:txBody>
          <a:bodyPr/>
          <a:lstStyle/>
          <a:p>
            <a:fld id="{0C1F4609-B4D8-447E-8A1E-FA43F8443F0C}" type="datetimeFigureOut">
              <a:rPr lang="nl-BE" smtClean="0"/>
              <a:t>22/03/2022</a:t>
            </a:fld>
            <a:endParaRPr lang="nl-BE"/>
          </a:p>
        </p:txBody>
      </p:sp>
      <p:sp>
        <p:nvSpPr>
          <p:cNvPr id="4" name="Tijdelijke aanduiding voor voettekst 3">
            <a:extLst>
              <a:ext uri="{FF2B5EF4-FFF2-40B4-BE49-F238E27FC236}">
                <a16:creationId xmlns:a16="http://schemas.microsoft.com/office/drawing/2014/main" id="{B89799EC-62E9-4D5B-9DAE-BB877CD59992}"/>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5DFFA4D1-56AF-4849-8FD3-4AD10183E4A0}"/>
              </a:ext>
            </a:extLst>
          </p:cNvPr>
          <p:cNvSpPr>
            <a:spLocks noGrp="1"/>
          </p:cNvSpPr>
          <p:nvPr>
            <p:ph type="sldNum" sz="quarter" idx="12"/>
          </p:nvPr>
        </p:nvSpPr>
        <p:spPr/>
        <p:txBody>
          <a:bodyPr/>
          <a:lstStyle/>
          <a:p>
            <a:fld id="{A839D773-7658-431B-8D63-8695DE276E12}" type="slidenum">
              <a:rPr lang="nl-BE" smtClean="0"/>
              <a:t>‹nr.›</a:t>
            </a:fld>
            <a:endParaRPr lang="nl-BE"/>
          </a:p>
        </p:txBody>
      </p:sp>
    </p:spTree>
    <p:extLst>
      <p:ext uri="{BB962C8B-B14F-4D97-AF65-F5344CB8AC3E}">
        <p14:creationId xmlns:p14="http://schemas.microsoft.com/office/powerpoint/2010/main" val="2920839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A216415-9553-4DA5-B6C6-DF7C05DC1244}"/>
              </a:ext>
            </a:extLst>
          </p:cNvPr>
          <p:cNvSpPr>
            <a:spLocks noGrp="1"/>
          </p:cNvSpPr>
          <p:nvPr>
            <p:ph type="dt" sz="half" idx="10"/>
          </p:nvPr>
        </p:nvSpPr>
        <p:spPr/>
        <p:txBody>
          <a:bodyPr/>
          <a:lstStyle/>
          <a:p>
            <a:fld id="{0C1F4609-B4D8-447E-8A1E-FA43F8443F0C}" type="datetimeFigureOut">
              <a:rPr lang="nl-BE" smtClean="0"/>
              <a:t>22/03/2022</a:t>
            </a:fld>
            <a:endParaRPr lang="nl-BE"/>
          </a:p>
        </p:txBody>
      </p:sp>
      <p:sp>
        <p:nvSpPr>
          <p:cNvPr id="3" name="Tijdelijke aanduiding voor voettekst 2">
            <a:extLst>
              <a:ext uri="{FF2B5EF4-FFF2-40B4-BE49-F238E27FC236}">
                <a16:creationId xmlns:a16="http://schemas.microsoft.com/office/drawing/2014/main" id="{4B23A669-53FF-481A-8F3A-73F2D70055E2}"/>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82260EB2-7162-4989-A285-AA5A95756150}"/>
              </a:ext>
            </a:extLst>
          </p:cNvPr>
          <p:cNvSpPr>
            <a:spLocks noGrp="1"/>
          </p:cNvSpPr>
          <p:nvPr>
            <p:ph type="sldNum" sz="quarter" idx="12"/>
          </p:nvPr>
        </p:nvSpPr>
        <p:spPr/>
        <p:txBody>
          <a:bodyPr/>
          <a:lstStyle/>
          <a:p>
            <a:fld id="{A839D773-7658-431B-8D63-8695DE276E12}" type="slidenum">
              <a:rPr lang="nl-BE" smtClean="0"/>
              <a:t>‹nr.›</a:t>
            </a:fld>
            <a:endParaRPr lang="nl-BE"/>
          </a:p>
        </p:txBody>
      </p:sp>
    </p:spTree>
    <p:extLst>
      <p:ext uri="{BB962C8B-B14F-4D97-AF65-F5344CB8AC3E}">
        <p14:creationId xmlns:p14="http://schemas.microsoft.com/office/powerpoint/2010/main" val="395346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BD2E6E-A6D9-4F85-BA25-F8A56EA24A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69F835A0-7130-4D59-845F-575068D9A7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70511691-280E-4C3F-8F88-848563EDD8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A517AA1-53D1-4DC7-865A-E9F5088C2090}"/>
              </a:ext>
            </a:extLst>
          </p:cNvPr>
          <p:cNvSpPr>
            <a:spLocks noGrp="1"/>
          </p:cNvSpPr>
          <p:nvPr>
            <p:ph type="dt" sz="half" idx="10"/>
          </p:nvPr>
        </p:nvSpPr>
        <p:spPr/>
        <p:txBody>
          <a:bodyPr/>
          <a:lstStyle/>
          <a:p>
            <a:fld id="{0C1F4609-B4D8-447E-8A1E-FA43F8443F0C}" type="datetimeFigureOut">
              <a:rPr lang="nl-BE" smtClean="0"/>
              <a:t>22/03/2022</a:t>
            </a:fld>
            <a:endParaRPr lang="nl-BE"/>
          </a:p>
        </p:txBody>
      </p:sp>
      <p:sp>
        <p:nvSpPr>
          <p:cNvPr id="6" name="Tijdelijke aanduiding voor voettekst 5">
            <a:extLst>
              <a:ext uri="{FF2B5EF4-FFF2-40B4-BE49-F238E27FC236}">
                <a16:creationId xmlns:a16="http://schemas.microsoft.com/office/drawing/2014/main" id="{9C9A50ED-46C5-416A-AF5E-622630C9A3DA}"/>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9185448-7FED-4E95-B1C5-981E1002181E}"/>
              </a:ext>
            </a:extLst>
          </p:cNvPr>
          <p:cNvSpPr>
            <a:spLocks noGrp="1"/>
          </p:cNvSpPr>
          <p:nvPr>
            <p:ph type="sldNum" sz="quarter" idx="12"/>
          </p:nvPr>
        </p:nvSpPr>
        <p:spPr/>
        <p:txBody>
          <a:bodyPr/>
          <a:lstStyle/>
          <a:p>
            <a:fld id="{A839D773-7658-431B-8D63-8695DE276E12}" type="slidenum">
              <a:rPr lang="nl-BE" smtClean="0"/>
              <a:t>‹nr.›</a:t>
            </a:fld>
            <a:endParaRPr lang="nl-BE"/>
          </a:p>
        </p:txBody>
      </p:sp>
    </p:spTree>
    <p:extLst>
      <p:ext uri="{BB962C8B-B14F-4D97-AF65-F5344CB8AC3E}">
        <p14:creationId xmlns:p14="http://schemas.microsoft.com/office/powerpoint/2010/main" val="3690127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2CDBB5-F61B-44E2-A04B-A5279CAEAFC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A0B3BAE6-5E67-4819-ADAB-F0B0C02740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D3ED6D1D-64F5-4F5E-8D26-47461E5836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2131CD1-D741-4128-AB52-7A2B358D3A89}"/>
              </a:ext>
            </a:extLst>
          </p:cNvPr>
          <p:cNvSpPr>
            <a:spLocks noGrp="1"/>
          </p:cNvSpPr>
          <p:nvPr>
            <p:ph type="dt" sz="half" idx="10"/>
          </p:nvPr>
        </p:nvSpPr>
        <p:spPr/>
        <p:txBody>
          <a:bodyPr/>
          <a:lstStyle/>
          <a:p>
            <a:fld id="{0C1F4609-B4D8-447E-8A1E-FA43F8443F0C}" type="datetimeFigureOut">
              <a:rPr lang="nl-BE" smtClean="0"/>
              <a:t>22/03/2022</a:t>
            </a:fld>
            <a:endParaRPr lang="nl-BE"/>
          </a:p>
        </p:txBody>
      </p:sp>
      <p:sp>
        <p:nvSpPr>
          <p:cNvPr id="6" name="Tijdelijke aanduiding voor voettekst 5">
            <a:extLst>
              <a:ext uri="{FF2B5EF4-FFF2-40B4-BE49-F238E27FC236}">
                <a16:creationId xmlns:a16="http://schemas.microsoft.com/office/drawing/2014/main" id="{5C94BFF7-9D1D-4361-8C5A-C9C290AC0873}"/>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BB99B73-7C53-4329-82F3-E4EBA002D240}"/>
              </a:ext>
            </a:extLst>
          </p:cNvPr>
          <p:cNvSpPr>
            <a:spLocks noGrp="1"/>
          </p:cNvSpPr>
          <p:nvPr>
            <p:ph type="sldNum" sz="quarter" idx="12"/>
          </p:nvPr>
        </p:nvSpPr>
        <p:spPr/>
        <p:txBody>
          <a:bodyPr/>
          <a:lstStyle/>
          <a:p>
            <a:fld id="{A839D773-7658-431B-8D63-8695DE276E12}" type="slidenum">
              <a:rPr lang="nl-BE" smtClean="0"/>
              <a:t>‹nr.›</a:t>
            </a:fld>
            <a:endParaRPr lang="nl-BE"/>
          </a:p>
        </p:txBody>
      </p:sp>
    </p:spTree>
    <p:extLst>
      <p:ext uri="{BB962C8B-B14F-4D97-AF65-F5344CB8AC3E}">
        <p14:creationId xmlns:p14="http://schemas.microsoft.com/office/powerpoint/2010/main" val="3147364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1B7ED05-DC59-46A3-A174-6EFF735EB1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C7792B3-BA1D-4627-9C50-798F54D988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7B9BDEE-FDB0-4E1F-82DC-CC8242793F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F4609-B4D8-447E-8A1E-FA43F8443F0C}" type="datetimeFigureOut">
              <a:rPr lang="nl-BE" smtClean="0"/>
              <a:t>22/03/2022</a:t>
            </a:fld>
            <a:endParaRPr lang="nl-BE"/>
          </a:p>
        </p:txBody>
      </p:sp>
      <p:sp>
        <p:nvSpPr>
          <p:cNvPr id="5" name="Tijdelijke aanduiding voor voettekst 4">
            <a:extLst>
              <a:ext uri="{FF2B5EF4-FFF2-40B4-BE49-F238E27FC236}">
                <a16:creationId xmlns:a16="http://schemas.microsoft.com/office/drawing/2014/main" id="{49A0F610-D545-43B2-ABA4-2A6FBE5FDC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B66010F7-4995-45F9-9881-F232C4E98C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39D773-7658-431B-8D63-8695DE276E12}" type="slidenum">
              <a:rPr lang="nl-BE" smtClean="0"/>
              <a:t>‹nr.›</a:t>
            </a:fld>
            <a:endParaRPr lang="nl-BE"/>
          </a:p>
        </p:txBody>
      </p:sp>
    </p:spTree>
    <p:extLst>
      <p:ext uri="{BB962C8B-B14F-4D97-AF65-F5344CB8AC3E}">
        <p14:creationId xmlns:p14="http://schemas.microsoft.com/office/powerpoint/2010/main" val="3407580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2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2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jpg"/></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2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3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3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3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3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39.xml.rels><?xml version="1.0" encoding="UTF-8" standalone="yes"?>
<Relationships xmlns="http://schemas.openxmlformats.org/package/2006/relationships"><Relationship Id="rId3" Type="http://schemas.openxmlformats.org/officeDocument/2006/relationships/image" Target="../media/image97.jpg"/><Relationship Id="rId7" Type="http://schemas.openxmlformats.org/officeDocument/2006/relationships/image" Target="../media/image101.jpg"/><Relationship Id="rId2" Type="http://schemas.openxmlformats.org/officeDocument/2006/relationships/image" Target="../media/image96.jpg"/><Relationship Id="rId1" Type="http://schemas.openxmlformats.org/officeDocument/2006/relationships/slideLayout" Target="../slideLayouts/slideLayout2.xml"/><Relationship Id="rId6" Type="http://schemas.openxmlformats.org/officeDocument/2006/relationships/image" Target="../media/image100.jpg"/><Relationship Id="rId5" Type="http://schemas.openxmlformats.org/officeDocument/2006/relationships/image" Target="../media/image99.jpg"/><Relationship Id="rId4" Type="http://schemas.openxmlformats.org/officeDocument/2006/relationships/image" Target="../media/image98.jp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customXml" Target="../ink/ink7.xml"/><Relationship Id="rId18" Type="http://schemas.openxmlformats.org/officeDocument/2006/relationships/customXml" Target="../ink/ink12.xml"/><Relationship Id="rId3" Type="http://schemas.openxmlformats.org/officeDocument/2006/relationships/image" Target="../media/image12.png"/><Relationship Id="rId21" Type="http://schemas.openxmlformats.org/officeDocument/2006/relationships/image" Target="../media/image16.png"/><Relationship Id="rId7" Type="http://schemas.openxmlformats.org/officeDocument/2006/relationships/customXml" Target="../ink/ink2.xml"/><Relationship Id="rId12" Type="http://schemas.openxmlformats.org/officeDocument/2006/relationships/customXml" Target="../ink/ink6.xml"/><Relationship Id="rId17" Type="http://schemas.openxmlformats.org/officeDocument/2006/relationships/customXml" Target="../ink/ink11.xml"/><Relationship Id="rId2" Type="http://schemas.openxmlformats.org/officeDocument/2006/relationships/image" Target="../media/image11.png"/><Relationship Id="rId16" Type="http://schemas.openxmlformats.org/officeDocument/2006/relationships/customXml" Target="../ink/ink10.xml"/><Relationship Id="rId20" Type="http://schemas.openxmlformats.org/officeDocument/2006/relationships/customXml" Target="../ink/ink14.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customXml" Target="../ink/ink5.xml"/><Relationship Id="rId5" Type="http://schemas.openxmlformats.org/officeDocument/2006/relationships/customXml" Target="../ink/ink1.xml"/><Relationship Id="rId15" Type="http://schemas.openxmlformats.org/officeDocument/2006/relationships/customXml" Target="../ink/ink9.xml"/><Relationship Id="rId10" Type="http://schemas.openxmlformats.org/officeDocument/2006/relationships/customXml" Target="../ink/ink4.xml"/><Relationship Id="rId19" Type="http://schemas.openxmlformats.org/officeDocument/2006/relationships/customXml" Target="../ink/ink13.xml"/><Relationship Id="rId4" Type="http://schemas.openxmlformats.org/officeDocument/2006/relationships/image" Target="../media/image13.png"/><Relationship Id="rId9" Type="http://schemas.openxmlformats.org/officeDocument/2006/relationships/customXml" Target="../ink/ink3.xml"/><Relationship Id="rId14" Type="http://schemas.openxmlformats.org/officeDocument/2006/relationships/customXml" Target="../ink/ink8.xml"/></Relationships>
</file>

<file path=ppt/slides/_rels/slide40.xml.rels><?xml version="1.0" encoding="UTF-8" standalone="yes"?>
<Relationships xmlns="http://schemas.openxmlformats.org/package/2006/relationships"><Relationship Id="rId2" Type="http://schemas.openxmlformats.org/officeDocument/2006/relationships/hyperlink" Target="mailto:vanhoudt.hugo@gmail.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0F2947-24AB-4DCB-A5A4-F7AB0183E919}"/>
              </a:ext>
            </a:extLst>
          </p:cNvPr>
          <p:cNvSpPr>
            <a:spLocks noGrp="1"/>
          </p:cNvSpPr>
          <p:nvPr>
            <p:ph type="ctrTitle"/>
          </p:nvPr>
        </p:nvSpPr>
        <p:spPr>
          <a:xfrm>
            <a:off x="6586866" y="168665"/>
            <a:ext cx="5538459" cy="5850387"/>
          </a:xfrm>
        </p:spPr>
        <p:txBody>
          <a:bodyPr>
            <a:normAutofit/>
          </a:bodyPr>
          <a:lstStyle/>
          <a:p>
            <a:r>
              <a:rPr lang="nl-NL" sz="4000" b="1" dirty="0"/>
              <a:t>VAN</a:t>
            </a:r>
            <a:br>
              <a:rPr lang="nl-NL" sz="2000" b="1" dirty="0"/>
            </a:br>
            <a:br>
              <a:rPr lang="nl-NL" sz="2000" b="1" dirty="0"/>
            </a:br>
            <a:br>
              <a:rPr lang="nl-NL" sz="2000" b="1" dirty="0"/>
            </a:br>
            <a:r>
              <a:rPr lang="nl-NL" b="1" dirty="0">
                <a:solidFill>
                  <a:srgbClr val="FF0000"/>
                </a:solidFill>
              </a:rPr>
              <a:t>KLINKENDE MUNTEN</a:t>
            </a:r>
            <a:br>
              <a:rPr lang="nl-NL" sz="2000" b="1" dirty="0"/>
            </a:br>
            <a:br>
              <a:rPr lang="nl-NL" sz="2000" b="1" dirty="0"/>
            </a:br>
            <a:br>
              <a:rPr lang="nl-NL" sz="2000" b="1" dirty="0"/>
            </a:br>
            <a:r>
              <a:rPr lang="nl-NL" sz="4000" b="1" dirty="0"/>
              <a:t>EN </a:t>
            </a:r>
            <a:br>
              <a:rPr lang="nl-NL" sz="2000" b="1" dirty="0"/>
            </a:br>
            <a:br>
              <a:rPr lang="nl-NL" sz="2000" b="1" dirty="0"/>
            </a:br>
            <a:br>
              <a:rPr lang="nl-NL" sz="2000" b="1" dirty="0"/>
            </a:br>
            <a:br>
              <a:rPr lang="nl-NL" sz="2000" b="1" dirty="0"/>
            </a:br>
            <a:r>
              <a:rPr lang="nl-NL" b="1" dirty="0">
                <a:solidFill>
                  <a:srgbClr val="FF0000"/>
                </a:solidFill>
              </a:rPr>
              <a:t>REKENMUNTEN</a:t>
            </a:r>
            <a:endParaRPr lang="nl-BE" b="1" dirty="0">
              <a:solidFill>
                <a:srgbClr val="FF0000"/>
              </a:solidFill>
            </a:endParaRPr>
          </a:p>
        </p:txBody>
      </p:sp>
      <p:sp>
        <p:nvSpPr>
          <p:cNvPr id="3" name="Ondertitel 2">
            <a:extLst>
              <a:ext uri="{FF2B5EF4-FFF2-40B4-BE49-F238E27FC236}">
                <a16:creationId xmlns:a16="http://schemas.microsoft.com/office/drawing/2014/main" id="{0F1A89B2-FB40-4C82-B906-6FC59796ED83}"/>
              </a:ext>
            </a:extLst>
          </p:cNvPr>
          <p:cNvSpPr>
            <a:spLocks noGrp="1"/>
          </p:cNvSpPr>
          <p:nvPr>
            <p:ph type="subTitle" idx="1"/>
          </p:nvPr>
        </p:nvSpPr>
        <p:spPr>
          <a:xfrm>
            <a:off x="1524000" y="6356412"/>
            <a:ext cx="9144000" cy="375082"/>
          </a:xfrm>
        </p:spPr>
        <p:txBody>
          <a:bodyPr>
            <a:normAutofit fontScale="92500" lnSpcReduction="10000"/>
          </a:bodyPr>
          <a:lstStyle/>
          <a:p>
            <a:pPr algn="r"/>
            <a:r>
              <a:rPr lang="nl-NL" dirty="0"/>
              <a:t>Leuven, 15 maart 2022</a:t>
            </a:r>
            <a:endParaRPr lang="nl-BE" dirty="0"/>
          </a:p>
        </p:txBody>
      </p:sp>
      <p:pic>
        <p:nvPicPr>
          <p:cNvPr id="8" name="Afbeelding 7" descr="Afbeelding met object, munt, buiten, oud&#10;&#10;Automatisch gegenereerde beschrijving">
            <a:extLst>
              <a:ext uri="{FF2B5EF4-FFF2-40B4-BE49-F238E27FC236}">
                <a16:creationId xmlns:a16="http://schemas.microsoft.com/office/drawing/2014/main" id="{572B2399-30F6-4EFE-B07B-7B2789EB1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6918" y="177049"/>
            <a:ext cx="3094407" cy="3140001"/>
          </a:xfrm>
          <a:prstGeom prst="rect">
            <a:avLst/>
          </a:prstGeom>
        </p:spPr>
      </p:pic>
      <p:pic>
        <p:nvPicPr>
          <p:cNvPr id="10" name="Afbeelding 9">
            <a:extLst>
              <a:ext uri="{FF2B5EF4-FFF2-40B4-BE49-F238E27FC236}">
                <a16:creationId xmlns:a16="http://schemas.microsoft.com/office/drawing/2014/main" id="{0321A9E8-AC91-480C-AD14-3B1DA61FD0DD}"/>
              </a:ext>
            </a:extLst>
          </p:cNvPr>
          <p:cNvPicPr>
            <a:picLocks noChangeAspect="1"/>
          </p:cNvPicPr>
          <p:nvPr/>
        </p:nvPicPr>
        <p:blipFill>
          <a:blip r:embed="rId3"/>
          <a:stretch>
            <a:fillRect/>
          </a:stretch>
        </p:blipFill>
        <p:spPr>
          <a:xfrm>
            <a:off x="1819275" y="3469925"/>
            <a:ext cx="4000118" cy="3683349"/>
          </a:xfrm>
          <a:prstGeom prst="rect">
            <a:avLst/>
          </a:prstGeom>
        </p:spPr>
      </p:pic>
      <p:pic>
        <p:nvPicPr>
          <p:cNvPr id="12" name="Afbeelding 11" descr="Afbeelding met munt&#10;&#10;Automatisch gegenereerde beschrijving">
            <a:extLst>
              <a:ext uri="{FF2B5EF4-FFF2-40B4-BE49-F238E27FC236}">
                <a16:creationId xmlns:a16="http://schemas.microsoft.com/office/drawing/2014/main" id="{7DD8B069-6E3C-48C6-8E38-3D5F2031B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604" y="182780"/>
            <a:ext cx="3191497" cy="3150969"/>
          </a:xfrm>
          <a:prstGeom prst="rect">
            <a:avLst/>
          </a:prstGeom>
        </p:spPr>
      </p:pic>
    </p:spTree>
    <p:extLst>
      <p:ext uri="{BB962C8B-B14F-4D97-AF65-F5344CB8AC3E}">
        <p14:creationId xmlns:p14="http://schemas.microsoft.com/office/powerpoint/2010/main" val="1710141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72570-ACA9-4A36-9BB9-017706A7AB64}"/>
              </a:ext>
            </a:extLst>
          </p:cNvPr>
          <p:cNvSpPr>
            <a:spLocks noGrp="1"/>
          </p:cNvSpPr>
          <p:nvPr>
            <p:ph type="title"/>
          </p:nvPr>
        </p:nvSpPr>
        <p:spPr>
          <a:xfrm>
            <a:off x="838200" y="365125"/>
            <a:ext cx="10515600" cy="966525"/>
          </a:xfrm>
        </p:spPr>
        <p:txBody>
          <a:bodyPr>
            <a:normAutofit/>
          </a:bodyPr>
          <a:lstStyle/>
          <a:p>
            <a:r>
              <a:rPr lang="nl-BE" sz="18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FILIPS DE GOEDE (1434-1467)</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2000" b="1" i="1" dirty="0">
                <a:solidFill>
                  <a:srgbClr val="000000"/>
                </a:solidFill>
                <a:latin typeface="Calibri" panose="020F0502020204030204" pitchFamily="34" charset="0"/>
                <a:ea typeface="Calibri" panose="020F0502020204030204" pitchFamily="34" charset="0"/>
                <a:cs typeface="Calibri" panose="020F0502020204030204" pitchFamily="34" charset="0"/>
              </a:rPr>
              <a:t>Tweede emissie (1454-1466) – </a:t>
            </a:r>
            <a:r>
              <a:rPr lang="nl-BE" sz="2000" b="1" i="1" dirty="0" err="1">
                <a:solidFill>
                  <a:srgbClr val="000000"/>
                </a:solidFill>
                <a:latin typeface="Calibri" panose="020F0502020204030204" pitchFamily="34" charset="0"/>
                <a:ea typeface="GentiumBookBasic,Italic"/>
                <a:cs typeface="Calibri" panose="020F0502020204030204" pitchFamily="34" charset="0"/>
              </a:rPr>
              <a:t>Ordonnɑntie</a:t>
            </a:r>
            <a:r>
              <a:rPr lang="nl-BE" sz="2000" b="1" i="1" dirty="0">
                <a:solidFill>
                  <a:srgbClr val="000000"/>
                </a:solidFill>
                <a:latin typeface="Calibri" panose="020F0502020204030204" pitchFamily="34" charset="0"/>
                <a:ea typeface="GentiumBookBasic,Italic"/>
                <a:cs typeface="Calibri" panose="020F0502020204030204" pitchFamily="34" charset="0"/>
              </a:rPr>
              <a:t> </a:t>
            </a:r>
            <a:r>
              <a:rPr lang="nl-BE" sz="2000" b="1" i="1" dirty="0" err="1">
                <a:solidFill>
                  <a:srgbClr val="000000"/>
                </a:solidFill>
                <a:latin typeface="Calibri" panose="020F0502020204030204" pitchFamily="34" charset="0"/>
                <a:ea typeface="GentiumBookBasic,Italic"/>
                <a:cs typeface="Calibri" panose="020F0502020204030204" pitchFamily="34" charset="0"/>
              </a:rPr>
              <a:t>vɑn</a:t>
            </a:r>
            <a:r>
              <a:rPr lang="nl-BE" sz="2000" b="1" i="1" dirty="0">
                <a:solidFill>
                  <a:srgbClr val="000000"/>
                </a:solidFill>
                <a:latin typeface="Calibri" panose="020F0502020204030204" pitchFamily="34" charset="0"/>
                <a:ea typeface="GentiumBookBasic,Italic"/>
                <a:cs typeface="Calibri" panose="020F0502020204030204" pitchFamily="34" charset="0"/>
              </a:rPr>
              <a:t> 11 juni 1454</a:t>
            </a:r>
            <a:br>
              <a:rPr lang="nl-BE" sz="2000" dirty="0">
                <a:latin typeface="Calibri" panose="020F0502020204030204" pitchFamily="34" charset="0"/>
                <a:ea typeface="Calibri" panose="020F0502020204030204" pitchFamily="34" charset="0"/>
                <a:cs typeface="Times New Roman" panose="02020603050405020304" pitchFamily="18" charset="0"/>
              </a:rPr>
            </a:br>
            <a:endParaRPr lang="nl-BE" sz="2000" dirty="0"/>
          </a:p>
        </p:txBody>
      </p:sp>
      <p:sp>
        <p:nvSpPr>
          <p:cNvPr id="3" name="Tijdelijke aanduiding voor inhoud 2">
            <a:extLst>
              <a:ext uri="{FF2B5EF4-FFF2-40B4-BE49-F238E27FC236}">
                <a16:creationId xmlns:a16="http://schemas.microsoft.com/office/drawing/2014/main" id="{ADD3EA33-B7A7-454B-9D00-DA86EB227CD0}"/>
              </a:ext>
            </a:extLst>
          </p:cNvPr>
          <p:cNvSpPr>
            <a:spLocks noGrp="1"/>
          </p:cNvSpPr>
          <p:nvPr>
            <p:ph idx="1"/>
          </p:nvPr>
        </p:nvSpPr>
        <p:spPr>
          <a:xfrm>
            <a:off x="838200" y="1346232"/>
            <a:ext cx="10515600" cy="4351338"/>
          </a:xfrm>
        </p:spPr>
        <p:txBody>
          <a:bodyPr/>
          <a:lstStyle/>
          <a:p>
            <a:pPr marL="0" indent="0">
              <a:lnSpc>
                <a:spcPct val="107000"/>
              </a:lnSpc>
              <a:spcBef>
                <a:spcPts val="1200"/>
              </a:spcBef>
              <a:spcAft>
                <a:spcPts val="800"/>
              </a:spcAft>
              <a:buNone/>
            </a:pPr>
            <a:r>
              <a:rPr lang="nl-BE" sz="1800" dirty="0">
                <a:solidFill>
                  <a:srgbClr val="FF0000"/>
                </a:solidFill>
                <a:effectLst/>
                <a:latin typeface="Calibri" panose="020F0502020204030204" pitchFamily="34" charset="0"/>
                <a:ea typeface="GentiumPlusLiteracy"/>
                <a:cs typeface="Calibri" panose="020F0502020204030204" pitchFamily="34" charset="0"/>
              </a:rPr>
              <a:t>Omwille van de stijgende goudprijs </a:t>
            </a:r>
            <a:r>
              <a:rPr lang="nl-BE" sz="1800" dirty="0">
                <a:solidFill>
                  <a:srgbClr val="000000"/>
                </a:solidFill>
                <a:effectLst/>
                <a:latin typeface="Calibri" panose="020F0502020204030204" pitchFamily="34" charset="0"/>
                <a:ea typeface="GentiumPlusLiteracy"/>
                <a:cs typeface="Calibri" panose="020F0502020204030204" pitchFamily="34" charset="0"/>
              </a:rPr>
              <a:t>werd de rijder in 1454 vervangen door de gouden (Vlaamse) leeuw van 60 Vl. groot.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5" name="Afbeelding 4" descr="Afbeelding met object, munt&#10;&#10;Automatisch gegenereerde beschrijving">
            <a:extLst>
              <a:ext uri="{FF2B5EF4-FFF2-40B4-BE49-F238E27FC236}">
                <a16:creationId xmlns:a16="http://schemas.microsoft.com/office/drawing/2014/main" id="{DF19F1FD-F4B5-4FCE-87C1-9F59DF5E2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523" y="2241392"/>
            <a:ext cx="6037566" cy="2987555"/>
          </a:xfrm>
          <a:prstGeom prst="rect">
            <a:avLst/>
          </a:prstGeom>
        </p:spPr>
      </p:pic>
      <p:pic>
        <p:nvPicPr>
          <p:cNvPr id="7" name="Afbeelding 6" descr="Afbeelding met munt, object&#10;&#10;Automatisch gegenereerde beschrijving">
            <a:extLst>
              <a:ext uri="{FF2B5EF4-FFF2-40B4-BE49-F238E27FC236}">
                <a16:creationId xmlns:a16="http://schemas.microsoft.com/office/drawing/2014/main" id="{030705DA-9745-4779-9CB8-A236ADF1B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9719" y="3289885"/>
            <a:ext cx="3787072" cy="1939062"/>
          </a:xfrm>
          <a:prstGeom prst="rect">
            <a:avLst/>
          </a:prstGeom>
        </p:spPr>
      </p:pic>
      <p:sp>
        <p:nvSpPr>
          <p:cNvPr id="8" name="Tekstvak 7">
            <a:extLst>
              <a:ext uri="{FF2B5EF4-FFF2-40B4-BE49-F238E27FC236}">
                <a16:creationId xmlns:a16="http://schemas.microsoft.com/office/drawing/2014/main" id="{7152A77E-FEDF-48E1-8D57-7B0835D39920}"/>
              </a:ext>
            </a:extLst>
          </p:cNvPr>
          <p:cNvSpPr txBox="1"/>
          <p:nvPr/>
        </p:nvSpPr>
        <p:spPr>
          <a:xfrm>
            <a:off x="905523" y="5507963"/>
            <a:ext cx="9937383" cy="369332"/>
          </a:xfrm>
          <a:prstGeom prst="rect">
            <a:avLst/>
          </a:prstGeom>
          <a:noFill/>
        </p:spPr>
        <p:txBody>
          <a:bodyPr wrap="square" rtlCol="0">
            <a:spAutoFit/>
          </a:bodyPr>
          <a:lstStyle/>
          <a:p>
            <a:r>
              <a:rPr lang="nl-BE" dirty="0"/>
              <a:t>		GOUDEN LEEUW					DERDE GOUDEN LEEUW</a:t>
            </a:r>
          </a:p>
        </p:txBody>
      </p:sp>
    </p:spTree>
    <p:extLst>
      <p:ext uri="{BB962C8B-B14F-4D97-AF65-F5344CB8AC3E}">
        <p14:creationId xmlns:p14="http://schemas.microsoft.com/office/powerpoint/2010/main" val="4094866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85773-D12B-4623-8CE7-62EC4CDABB9D}"/>
              </a:ext>
            </a:extLst>
          </p:cNvPr>
          <p:cNvSpPr>
            <a:spLocks noGrp="1"/>
          </p:cNvSpPr>
          <p:nvPr>
            <p:ph type="title"/>
          </p:nvPr>
        </p:nvSpPr>
        <p:spPr>
          <a:xfrm>
            <a:off x="838200" y="365126"/>
            <a:ext cx="10515600" cy="833359"/>
          </a:xfrm>
        </p:spPr>
        <p:txBody>
          <a:bodyPr>
            <a:normAutofit/>
          </a:bodyPr>
          <a:lstStyle/>
          <a:p>
            <a:r>
              <a:rPr lang="nl-BE" sz="18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FILIPS DE GOEDE (1434-1467)</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2000" b="1" i="1" dirty="0">
                <a:solidFill>
                  <a:srgbClr val="000000"/>
                </a:solidFill>
                <a:latin typeface="Calibri" panose="020F0502020204030204" pitchFamily="34" charset="0"/>
                <a:ea typeface="Calibri" panose="020F0502020204030204" pitchFamily="34" charset="0"/>
                <a:cs typeface="Calibri" panose="020F0502020204030204" pitchFamily="34" charset="0"/>
              </a:rPr>
              <a:t>Derde emissie (1466-1467) – </a:t>
            </a:r>
            <a:r>
              <a:rPr lang="nl-BE" sz="2000" b="1" i="1" dirty="0" err="1">
                <a:solidFill>
                  <a:srgbClr val="000000"/>
                </a:solidFill>
                <a:latin typeface="Calibri" panose="020F0502020204030204" pitchFamily="34" charset="0"/>
                <a:ea typeface="GentiumBookBasic,Italic"/>
                <a:cs typeface="Calibri" panose="020F0502020204030204" pitchFamily="34" charset="0"/>
              </a:rPr>
              <a:t>Ordonnɑntie</a:t>
            </a:r>
            <a:r>
              <a:rPr lang="nl-BE" sz="2000" b="1" i="1" dirty="0">
                <a:solidFill>
                  <a:srgbClr val="000000"/>
                </a:solidFill>
                <a:latin typeface="Calibri" panose="020F0502020204030204" pitchFamily="34" charset="0"/>
                <a:ea typeface="GentiumBookBasic,Italic"/>
                <a:cs typeface="Calibri" panose="020F0502020204030204" pitchFamily="34" charset="0"/>
              </a:rPr>
              <a:t> </a:t>
            </a:r>
            <a:r>
              <a:rPr lang="nl-BE" sz="2000" b="1" i="1" dirty="0" err="1">
                <a:solidFill>
                  <a:srgbClr val="000000"/>
                </a:solidFill>
                <a:latin typeface="Calibri" panose="020F0502020204030204" pitchFamily="34" charset="0"/>
                <a:ea typeface="GentiumBookBasic,Italic"/>
                <a:cs typeface="Calibri" panose="020F0502020204030204" pitchFamily="34" charset="0"/>
              </a:rPr>
              <a:t>vɑn</a:t>
            </a:r>
            <a:r>
              <a:rPr lang="nl-BE" sz="2000" b="1" i="1" dirty="0">
                <a:solidFill>
                  <a:srgbClr val="000000"/>
                </a:solidFill>
                <a:latin typeface="Calibri" panose="020F0502020204030204" pitchFamily="34" charset="0"/>
                <a:ea typeface="GentiumBookBasic,Italic"/>
                <a:cs typeface="Calibri" panose="020F0502020204030204" pitchFamily="34" charset="0"/>
              </a:rPr>
              <a:t> 23 mei 1466</a:t>
            </a:r>
            <a:endParaRPr lang="nl-BE" sz="2000" dirty="0"/>
          </a:p>
        </p:txBody>
      </p:sp>
      <p:sp>
        <p:nvSpPr>
          <p:cNvPr id="3" name="Tijdelijke aanduiding voor inhoud 2">
            <a:extLst>
              <a:ext uri="{FF2B5EF4-FFF2-40B4-BE49-F238E27FC236}">
                <a16:creationId xmlns:a16="http://schemas.microsoft.com/office/drawing/2014/main" id="{BCA27F95-E441-4A54-A646-94AF7147D665}"/>
              </a:ext>
            </a:extLst>
          </p:cNvPr>
          <p:cNvSpPr>
            <a:spLocks noGrp="1"/>
          </p:cNvSpPr>
          <p:nvPr>
            <p:ph idx="1"/>
          </p:nvPr>
        </p:nvSpPr>
        <p:spPr>
          <a:xfrm>
            <a:off x="838200" y="1143334"/>
            <a:ext cx="10515600" cy="2160454"/>
          </a:xfrm>
        </p:spPr>
        <p:txBody>
          <a:bodyPr>
            <a:normAutofit lnSpcReduction="10000"/>
          </a:bodyPr>
          <a:lstStyle/>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Omwille van de </a:t>
            </a:r>
            <a:r>
              <a:rPr lang="nl-BE" sz="1800" dirty="0">
                <a:solidFill>
                  <a:srgbClr val="FF0000"/>
                </a:solidFill>
                <a:effectLst/>
                <a:latin typeface="Calibri" panose="020F0502020204030204" pitchFamily="34" charset="0"/>
                <a:ea typeface="GentiumPlusLiteracy"/>
                <a:cs typeface="Calibri" panose="020F0502020204030204" pitchFamily="34" charset="0"/>
              </a:rPr>
              <a:t>verder stijgende goudprijs </a:t>
            </a:r>
            <a:r>
              <a:rPr lang="nl-BE" sz="1800" dirty="0">
                <a:solidFill>
                  <a:srgbClr val="000000"/>
                </a:solidFill>
                <a:effectLst/>
                <a:latin typeface="Calibri" panose="020F0502020204030204" pitchFamily="34" charset="0"/>
                <a:ea typeface="GentiumPlusLiteracy"/>
                <a:cs typeface="Calibri" panose="020F0502020204030204" pitchFamily="34" charset="0"/>
              </a:rPr>
              <a:t>werd in 1466 de gouden leeuw van 60 Vl. groot vervangen door de Bourgondische Andriesgulden van 38 Vl. groot. </a:t>
            </a:r>
          </a:p>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Goudgulden op Duitse voet (Rijnse gulden) </a:t>
            </a:r>
          </a:p>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De aanmunting van zilveren munten werd in 1466 opnieuw gestart met een lager zilvergehalte en met de introductie van het nieuw type van de dubbele stuiver.</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a:p>
            <a:endParaRPr lang="nl-BE" dirty="0"/>
          </a:p>
          <a:p>
            <a:endParaRPr lang="nl-BE" dirty="0"/>
          </a:p>
          <a:p>
            <a:endParaRPr lang="nl-BE" dirty="0"/>
          </a:p>
          <a:p>
            <a:endParaRPr lang="nl-BE" dirty="0"/>
          </a:p>
          <a:p>
            <a:pPr marL="0" indent="0">
              <a:buNone/>
            </a:pPr>
            <a:endParaRPr lang="nl-BE" dirty="0"/>
          </a:p>
        </p:txBody>
      </p:sp>
      <p:pic>
        <p:nvPicPr>
          <p:cNvPr id="5" name="Afbeelding 4" descr="Afbeelding met munt, object&#10;&#10;Automatisch gegenereerde beschrijving">
            <a:extLst>
              <a:ext uri="{FF2B5EF4-FFF2-40B4-BE49-F238E27FC236}">
                <a16:creationId xmlns:a16="http://schemas.microsoft.com/office/drawing/2014/main" id="{10D21CBB-B9AC-4DD4-955F-A160691D3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132" y="3430681"/>
            <a:ext cx="5179320" cy="2636744"/>
          </a:xfrm>
          <a:prstGeom prst="rect">
            <a:avLst/>
          </a:prstGeom>
        </p:spPr>
      </p:pic>
      <p:sp>
        <p:nvSpPr>
          <p:cNvPr id="6" name="Tekstvak 5">
            <a:extLst>
              <a:ext uri="{FF2B5EF4-FFF2-40B4-BE49-F238E27FC236}">
                <a16:creationId xmlns:a16="http://schemas.microsoft.com/office/drawing/2014/main" id="{4EB3F16A-BA7F-4F7E-9853-BD0946EA1E77}"/>
              </a:ext>
            </a:extLst>
          </p:cNvPr>
          <p:cNvSpPr txBox="1"/>
          <p:nvPr/>
        </p:nvSpPr>
        <p:spPr>
          <a:xfrm>
            <a:off x="1020933" y="6143348"/>
            <a:ext cx="9525740" cy="369332"/>
          </a:xfrm>
          <a:prstGeom prst="rect">
            <a:avLst/>
          </a:prstGeom>
          <a:noFill/>
        </p:spPr>
        <p:txBody>
          <a:bodyPr wrap="square" rtlCol="0">
            <a:spAutoFit/>
          </a:bodyPr>
          <a:lstStyle/>
          <a:p>
            <a:r>
              <a:rPr lang="nl-BE" dirty="0"/>
              <a:t>BOURGONDISCHE GOUDGULDEN				DUBBELE STUIVER	</a:t>
            </a:r>
          </a:p>
        </p:txBody>
      </p:sp>
      <p:pic>
        <p:nvPicPr>
          <p:cNvPr id="8" name="Afbeelding 7" descr="Afbeelding met munt, object, oud&#10;&#10;Automatisch gegenereerde beschrijving">
            <a:extLst>
              <a:ext uri="{FF2B5EF4-FFF2-40B4-BE49-F238E27FC236}">
                <a16:creationId xmlns:a16="http://schemas.microsoft.com/office/drawing/2014/main" id="{6E5095AC-1B3F-42BF-B6F7-6F409C511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847" y="3009900"/>
            <a:ext cx="6022732" cy="3104816"/>
          </a:xfrm>
          <a:prstGeom prst="rect">
            <a:avLst/>
          </a:prstGeom>
        </p:spPr>
      </p:pic>
    </p:spTree>
    <p:extLst>
      <p:ext uri="{BB962C8B-B14F-4D97-AF65-F5344CB8AC3E}">
        <p14:creationId xmlns:p14="http://schemas.microsoft.com/office/powerpoint/2010/main" val="2286567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C0453-C8C9-40EA-A6DE-B6C7D814702F}"/>
              </a:ext>
            </a:extLst>
          </p:cNvPr>
          <p:cNvSpPr>
            <a:spLocks noGrp="1"/>
          </p:cNvSpPr>
          <p:nvPr>
            <p:ph type="title"/>
          </p:nvPr>
        </p:nvSpPr>
        <p:spPr/>
        <p:txBody>
          <a:bodyPr/>
          <a:lstStyle/>
          <a:p>
            <a:r>
              <a:rPr lang="nl-BE" sz="1800" b="1" u="sng" dirty="0">
                <a:solidFill>
                  <a:srgbClr val="000000"/>
                </a:solidFill>
                <a:effectLst/>
                <a:latin typeface="Calibri" panose="020F0502020204030204" pitchFamily="34" charset="0"/>
                <a:ea typeface="GentiumPlusLiteracy"/>
                <a:cs typeface="Calibri" panose="020F0502020204030204" pitchFamily="34" charset="0"/>
              </a:rPr>
              <a:t>KAREL DE STOUTE (1467-1477)</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solidFill>
                  <a:srgbClr val="000000"/>
                </a:solidFill>
                <a:effectLst/>
                <a:latin typeface="Calibri" panose="020F0502020204030204" pitchFamily="34" charset="0"/>
                <a:ea typeface="GentiumPlusLiteracy"/>
                <a:cs typeface="Calibri" panose="020F0502020204030204" pitchFamily="34" charset="0"/>
              </a:rPr>
              <a:t>Eerste emissie (1467-1474) –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Ordonnɑnties</a:t>
            </a:r>
            <a:r>
              <a:rPr lang="nl-BE" sz="1800" b="1" i="1" dirty="0">
                <a:solidFill>
                  <a:srgbClr val="000000"/>
                </a:solidFill>
                <a:effectLst/>
                <a:latin typeface="Calibri" panose="020F0502020204030204" pitchFamily="34" charset="0"/>
                <a:ea typeface="GentiumPlusLiteracy"/>
                <a:cs typeface="Calibri" panose="020F0502020204030204" pitchFamily="34" charset="0"/>
              </a:rPr>
              <a:t>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b="1" i="1" dirty="0">
                <a:solidFill>
                  <a:srgbClr val="000000"/>
                </a:solidFill>
                <a:effectLst/>
                <a:latin typeface="Calibri" panose="020F0502020204030204" pitchFamily="34" charset="0"/>
                <a:ea typeface="GentiumPlusLiteracy"/>
                <a:cs typeface="Calibri" panose="020F0502020204030204" pitchFamily="34" charset="0"/>
              </a:rPr>
              <a:t> 13 oktober en 20 december 1467 </a:t>
            </a:r>
            <a:endParaRPr lang="nl-BE" dirty="0"/>
          </a:p>
        </p:txBody>
      </p:sp>
      <p:sp>
        <p:nvSpPr>
          <p:cNvPr id="3" name="Tijdelijke aanduiding voor inhoud 2">
            <a:extLst>
              <a:ext uri="{FF2B5EF4-FFF2-40B4-BE49-F238E27FC236}">
                <a16:creationId xmlns:a16="http://schemas.microsoft.com/office/drawing/2014/main" id="{434A6DD7-18BC-4D4C-9B9B-62106E6352AB}"/>
              </a:ext>
            </a:extLst>
          </p:cNvPr>
          <p:cNvSpPr>
            <a:spLocks noGrp="1"/>
          </p:cNvSpPr>
          <p:nvPr>
            <p:ph idx="1"/>
          </p:nvPr>
        </p:nvSpPr>
        <p:spPr>
          <a:xfrm>
            <a:off x="838200" y="1577975"/>
            <a:ext cx="10515600" cy="841375"/>
          </a:xfrm>
        </p:spPr>
        <p:txBody>
          <a:bodyPr/>
          <a:lstStyle/>
          <a:p>
            <a:r>
              <a:rPr lang="nl-BE" sz="1800" dirty="0">
                <a:solidFill>
                  <a:srgbClr val="000000"/>
                </a:solidFill>
                <a:effectLst/>
                <a:latin typeface="Calibri" panose="020F0502020204030204" pitchFamily="34" charset="0"/>
                <a:ea typeface="GentiumPlusLiteracy"/>
                <a:cs typeface="Calibri" panose="020F0502020204030204" pitchFamily="34" charset="0"/>
              </a:rPr>
              <a:t>Karel de Stoute behield aanvankelijk het muntstelsel van zijn vader, al werd wel </a:t>
            </a:r>
            <a:r>
              <a:rPr lang="nl-BE" sz="1800" dirty="0">
                <a:solidFill>
                  <a:srgbClr val="FF0000"/>
                </a:solidFill>
                <a:effectLst/>
                <a:latin typeface="Calibri" panose="020F0502020204030204" pitchFamily="34" charset="0"/>
                <a:ea typeface="GentiumPlusLiteracy"/>
                <a:cs typeface="Calibri" panose="020F0502020204030204" pitchFamily="34" charset="0"/>
              </a:rPr>
              <a:t>een beperkte devaluatie doorgevoerd </a:t>
            </a:r>
            <a:r>
              <a:rPr lang="nl-BE" sz="1800" dirty="0">
                <a:solidFill>
                  <a:srgbClr val="000000"/>
                </a:solidFill>
                <a:effectLst/>
                <a:latin typeface="Calibri" panose="020F0502020204030204" pitchFamily="34" charset="0"/>
                <a:ea typeface="GentiumPlusLiteracy"/>
                <a:cs typeface="Calibri" panose="020F0502020204030204" pitchFamily="34" charset="0"/>
              </a:rPr>
              <a:t>(een lichte koersverhoging van de gouden munten en een beperkte gehaltevermindering van de zilveren munten). Deze munten waren officieel in Engeland gangbaar.</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5" name="Afbeelding 4" descr="Afbeelding met object, munt&#10;&#10;Automatisch gegenereerde beschrijving">
            <a:extLst>
              <a:ext uri="{FF2B5EF4-FFF2-40B4-BE49-F238E27FC236}">
                <a16:creationId xmlns:a16="http://schemas.microsoft.com/office/drawing/2014/main" id="{C12492CD-97B3-4A69-8305-3EA5051D2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 y="2344575"/>
            <a:ext cx="4169518" cy="2189325"/>
          </a:xfrm>
          <a:prstGeom prst="rect">
            <a:avLst/>
          </a:prstGeom>
        </p:spPr>
      </p:pic>
      <p:pic>
        <p:nvPicPr>
          <p:cNvPr id="7" name="Afbeelding 6" descr="Afbeelding met object, munt&#10;&#10;Automatisch gegenereerde beschrijving">
            <a:extLst>
              <a:ext uri="{FF2B5EF4-FFF2-40B4-BE49-F238E27FC236}">
                <a16:creationId xmlns:a16="http://schemas.microsoft.com/office/drawing/2014/main" id="{FC04E727-3D72-4691-80E0-2202CEE91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514" y="4033078"/>
            <a:ext cx="5453874" cy="2824922"/>
          </a:xfrm>
          <a:prstGeom prst="rect">
            <a:avLst/>
          </a:prstGeom>
        </p:spPr>
      </p:pic>
      <p:pic>
        <p:nvPicPr>
          <p:cNvPr id="9" name="Afbeelding 8" descr="Afbeelding met object, munt, oud&#10;&#10;Automatisch gegenereerde beschrijving">
            <a:extLst>
              <a:ext uri="{FF2B5EF4-FFF2-40B4-BE49-F238E27FC236}">
                <a16:creationId xmlns:a16="http://schemas.microsoft.com/office/drawing/2014/main" id="{9F05EDE1-19FE-49C8-9F6F-598F1C066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046" y="2163677"/>
            <a:ext cx="3931179" cy="1945619"/>
          </a:xfrm>
          <a:prstGeom prst="rect">
            <a:avLst/>
          </a:prstGeom>
        </p:spPr>
      </p:pic>
      <p:sp>
        <p:nvSpPr>
          <p:cNvPr id="10" name="Tekstvak 9">
            <a:extLst>
              <a:ext uri="{FF2B5EF4-FFF2-40B4-BE49-F238E27FC236}">
                <a16:creationId xmlns:a16="http://schemas.microsoft.com/office/drawing/2014/main" id="{CE76AFF3-030F-476B-A8E2-9F8D8E34A7C4}"/>
              </a:ext>
            </a:extLst>
          </p:cNvPr>
          <p:cNvSpPr txBox="1"/>
          <p:nvPr/>
        </p:nvSpPr>
        <p:spPr>
          <a:xfrm>
            <a:off x="327991" y="4579952"/>
            <a:ext cx="3568147" cy="369332"/>
          </a:xfrm>
          <a:prstGeom prst="rect">
            <a:avLst/>
          </a:prstGeom>
          <a:noFill/>
        </p:spPr>
        <p:txBody>
          <a:bodyPr wrap="square" rtlCol="0">
            <a:spAutoFit/>
          </a:bodyPr>
          <a:lstStyle/>
          <a:p>
            <a:r>
              <a:rPr lang="nl-BE" dirty="0"/>
              <a:t>BOURGONDISCHE GOUDGULDEN</a:t>
            </a:r>
          </a:p>
        </p:txBody>
      </p:sp>
      <p:sp>
        <p:nvSpPr>
          <p:cNvPr id="11" name="Tekstvak 10">
            <a:extLst>
              <a:ext uri="{FF2B5EF4-FFF2-40B4-BE49-F238E27FC236}">
                <a16:creationId xmlns:a16="http://schemas.microsoft.com/office/drawing/2014/main" id="{8FB2BB01-0C74-4011-B768-ED41EC982F09}"/>
              </a:ext>
            </a:extLst>
          </p:cNvPr>
          <p:cNvSpPr txBox="1"/>
          <p:nvPr/>
        </p:nvSpPr>
        <p:spPr>
          <a:xfrm>
            <a:off x="5210493" y="3617844"/>
            <a:ext cx="2701053" cy="369332"/>
          </a:xfrm>
          <a:prstGeom prst="rect">
            <a:avLst/>
          </a:prstGeom>
          <a:noFill/>
        </p:spPr>
        <p:txBody>
          <a:bodyPr wrap="square" rtlCol="0">
            <a:spAutoFit/>
          </a:bodyPr>
          <a:lstStyle/>
          <a:p>
            <a:pPr algn="ctr"/>
            <a:r>
              <a:rPr lang="nl-BE" dirty="0"/>
              <a:t>DUBBELE STUIVER</a:t>
            </a:r>
          </a:p>
        </p:txBody>
      </p:sp>
      <p:sp>
        <p:nvSpPr>
          <p:cNvPr id="12" name="Tekstvak 11">
            <a:extLst>
              <a:ext uri="{FF2B5EF4-FFF2-40B4-BE49-F238E27FC236}">
                <a16:creationId xmlns:a16="http://schemas.microsoft.com/office/drawing/2014/main" id="{A36A035A-7D99-4ACD-ABBA-6D6C53079882}"/>
              </a:ext>
            </a:extLst>
          </p:cNvPr>
          <p:cNvSpPr txBox="1"/>
          <p:nvPr/>
        </p:nvSpPr>
        <p:spPr>
          <a:xfrm>
            <a:off x="9332842" y="4084987"/>
            <a:ext cx="1500810" cy="369332"/>
          </a:xfrm>
          <a:prstGeom prst="rect">
            <a:avLst/>
          </a:prstGeom>
          <a:noFill/>
        </p:spPr>
        <p:txBody>
          <a:bodyPr wrap="square" rtlCol="0">
            <a:spAutoFit/>
          </a:bodyPr>
          <a:lstStyle/>
          <a:p>
            <a:pPr algn="ctr"/>
            <a:r>
              <a:rPr lang="nl-BE" dirty="0"/>
              <a:t>GROOT</a:t>
            </a:r>
          </a:p>
        </p:txBody>
      </p:sp>
    </p:spTree>
    <p:extLst>
      <p:ext uri="{BB962C8B-B14F-4D97-AF65-F5344CB8AC3E}">
        <p14:creationId xmlns:p14="http://schemas.microsoft.com/office/powerpoint/2010/main" val="485796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F5AB53-B12F-4D40-AB16-0EA755E534CD}"/>
              </a:ext>
            </a:extLst>
          </p:cNvPr>
          <p:cNvSpPr>
            <a:spLocks noGrp="1"/>
          </p:cNvSpPr>
          <p:nvPr>
            <p:ph type="title"/>
          </p:nvPr>
        </p:nvSpPr>
        <p:spPr/>
        <p:txBody>
          <a:bodyPr/>
          <a:lstStyle/>
          <a:p>
            <a:r>
              <a:rPr lang="nl-BE" sz="1800" b="1" u="sng" dirty="0">
                <a:solidFill>
                  <a:srgbClr val="000000"/>
                </a:solidFill>
                <a:effectLst/>
                <a:latin typeface="Calibri" panose="020F0502020204030204" pitchFamily="34" charset="0"/>
                <a:ea typeface="GentiumPlusLiteracy"/>
                <a:cs typeface="Calibri" panose="020F0502020204030204" pitchFamily="34" charset="0"/>
              </a:rPr>
              <a:t>KAREL DE STOUTE (1467-1477)</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solidFill>
                  <a:srgbClr val="000000"/>
                </a:solidFill>
                <a:effectLst/>
                <a:latin typeface="Calibri" panose="020F0502020204030204" pitchFamily="34" charset="0"/>
                <a:ea typeface="GentiumPlusLiteracy"/>
                <a:cs typeface="Calibri" panose="020F0502020204030204" pitchFamily="34" charset="0"/>
              </a:rPr>
              <a:t>Tweede emissie (1474-1477) –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Ordonnɑntie</a:t>
            </a:r>
            <a:r>
              <a:rPr lang="nl-BE" sz="1800" b="1" i="1" dirty="0">
                <a:solidFill>
                  <a:srgbClr val="000000"/>
                </a:solidFill>
                <a:effectLst/>
                <a:latin typeface="Calibri" panose="020F0502020204030204" pitchFamily="34" charset="0"/>
                <a:ea typeface="GentiumPlusLiteracy"/>
                <a:cs typeface="Calibri" panose="020F0502020204030204" pitchFamily="34" charset="0"/>
              </a:rPr>
              <a:t>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b="1" i="1" dirty="0">
                <a:solidFill>
                  <a:srgbClr val="000000"/>
                </a:solidFill>
                <a:effectLst/>
                <a:latin typeface="Calibri" panose="020F0502020204030204" pitchFamily="34" charset="0"/>
                <a:ea typeface="GentiumPlusLiteracy"/>
                <a:cs typeface="Calibri" panose="020F0502020204030204" pitchFamily="34" charset="0"/>
              </a:rPr>
              <a:t> 27 oktober 1474</a:t>
            </a:r>
            <a:endParaRPr lang="nl-BE" dirty="0"/>
          </a:p>
        </p:txBody>
      </p:sp>
      <p:sp>
        <p:nvSpPr>
          <p:cNvPr id="3" name="Tijdelijke aanduiding voor inhoud 2">
            <a:extLst>
              <a:ext uri="{FF2B5EF4-FFF2-40B4-BE49-F238E27FC236}">
                <a16:creationId xmlns:a16="http://schemas.microsoft.com/office/drawing/2014/main" id="{BF96A2B2-7C35-4AA8-BD58-14F524298039}"/>
              </a:ext>
            </a:extLst>
          </p:cNvPr>
          <p:cNvSpPr>
            <a:spLocks noGrp="1"/>
          </p:cNvSpPr>
          <p:nvPr>
            <p:ph idx="1"/>
          </p:nvPr>
        </p:nvSpPr>
        <p:spPr>
          <a:xfrm>
            <a:off x="838200" y="1363987"/>
            <a:ext cx="10515600" cy="2195960"/>
          </a:xfrm>
        </p:spPr>
        <p:txBody>
          <a:bodyPr>
            <a:normAutofit/>
          </a:bodyPr>
          <a:lstStyle/>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De dure militaire operaties vergden veel geld, en Karel de Stoute </a:t>
            </a:r>
            <a:r>
              <a:rPr lang="nl-BE" sz="1800" dirty="0">
                <a:solidFill>
                  <a:srgbClr val="FF0000"/>
                </a:solidFill>
                <a:effectLst/>
                <a:latin typeface="Calibri" panose="020F0502020204030204" pitchFamily="34" charset="0"/>
                <a:ea typeface="GentiumPlusLiteracy"/>
                <a:cs typeface="Calibri" panose="020F0502020204030204" pitchFamily="34" charset="0"/>
              </a:rPr>
              <a:t>devalueerde de munt </a:t>
            </a:r>
            <a:r>
              <a:rPr lang="nl-BE" sz="1800" dirty="0">
                <a:solidFill>
                  <a:srgbClr val="000000"/>
                </a:solidFill>
                <a:effectLst/>
                <a:latin typeface="Calibri" panose="020F0502020204030204" pitchFamily="34" charset="0"/>
                <a:ea typeface="GentiumPlusLiteracy"/>
                <a:cs typeface="Calibri" panose="020F0502020204030204" pitchFamily="34" charset="0"/>
              </a:rPr>
              <a:t>in 1474. </a:t>
            </a:r>
          </a:p>
          <a:p>
            <a:pPr>
              <a:lnSpc>
                <a:spcPct val="107000"/>
              </a:lnSpc>
              <a:spcBef>
                <a:spcPts val="1200"/>
              </a:spcBef>
              <a:spcAft>
                <a:spcPts val="800"/>
              </a:spcAft>
            </a:pPr>
            <a:r>
              <a:rPr lang="nl-BE" sz="1800" dirty="0">
                <a:solidFill>
                  <a:srgbClr val="FF0000"/>
                </a:solidFill>
                <a:effectLst/>
                <a:latin typeface="Calibri" panose="020F0502020204030204" pitchFamily="34" charset="0"/>
                <a:ea typeface="GentiumPlusLiteracy"/>
                <a:cs typeface="Calibri" panose="020F0502020204030204" pitchFamily="34" charset="0"/>
              </a:rPr>
              <a:t>Koers van de goudgulden van 42 naar 48 groot</a:t>
            </a:r>
          </a:p>
          <a:p>
            <a:pPr>
              <a:lnSpc>
                <a:spcPct val="107000"/>
              </a:lnSpc>
              <a:spcBef>
                <a:spcPts val="1200"/>
              </a:spcBef>
              <a:spcAft>
                <a:spcPts val="800"/>
              </a:spcAft>
            </a:pPr>
            <a:r>
              <a:rPr lang="nl-BE" sz="1800" dirty="0">
                <a:solidFill>
                  <a:srgbClr val="000000"/>
                </a:solidFill>
                <a:latin typeface="Calibri" panose="020F0502020204030204" pitchFamily="34" charset="0"/>
                <a:ea typeface="GentiumPlusLiteracy"/>
                <a:cs typeface="Calibri" panose="020F0502020204030204" pitchFamily="34" charset="0"/>
              </a:rPr>
              <a:t>N</a:t>
            </a:r>
            <a:r>
              <a:rPr lang="nl-BE" sz="1800" dirty="0">
                <a:solidFill>
                  <a:srgbClr val="000000"/>
                </a:solidFill>
                <a:effectLst/>
                <a:latin typeface="Calibri" panose="020F0502020204030204" pitchFamily="34" charset="0"/>
                <a:ea typeface="GentiumPlusLiteracy"/>
                <a:cs typeface="Calibri" panose="020F0502020204030204" pitchFamily="34" charset="0"/>
              </a:rPr>
              <a:t>ieuwe serie zilvermunten van 4, 2 en 1 groot, die ongeveer </a:t>
            </a:r>
            <a:r>
              <a:rPr lang="nl-BE" sz="1800" dirty="0">
                <a:solidFill>
                  <a:srgbClr val="FF0000"/>
                </a:solidFill>
                <a:effectLst/>
                <a:latin typeface="Calibri" panose="020F0502020204030204" pitchFamily="34" charset="0"/>
                <a:ea typeface="GentiumPlusLiteracy"/>
                <a:cs typeface="Calibri" panose="020F0502020204030204" pitchFamily="34" charset="0"/>
              </a:rPr>
              <a:t>12% minder zilver bevatte</a:t>
            </a:r>
            <a:r>
              <a:rPr lang="nl-BE" sz="1800" dirty="0">
                <a:solidFill>
                  <a:srgbClr val="000000"/>
                </a:solidFill>
                <a:effectLst/>
                <a:latin typeface="Calibri" panose="020F0502020204030204" pitchFamily="34" charset="0"/>
                <a:ea typeface="GentiumPlusLiteracy"/>
                <a:cs typeface="Calibri" panose="020F0502020204030204" pitchFamily="34"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200"/>
              </a:spcBef>
              <a:spcAft>
                <a:spcPts val="800"/>
              </a:spcAft>
            </a:pPr>
            <a:r>
              <a:rPr lang="nl-BE" sz="1800" dirty="0">
                <a:solidFill>
                  <a:srgbClr val="000000"/>
                </a:solidFill>
                <a:latin typeface="Calibri" panose="020F0502020204030204" pitchFamily="34" charset="0"/>
                <a:ea typeface="GentiumPlusLiteracy"/>
                <a:cs typeface="Calibri" panose="020F0502020204030204" pitchFamily="34" charset="0"/>
              </a:rPr>
              <a:t>V</a:t>
            </a:r>
            <a:r>
              <a:rPr lang="nl-BE" sz="1800" dirty="0">
                <a:solidFill>
                  <a:srgbClr val="000000"/>
                </a:solidFill>
                <a:effectLst/>
                <a:latin typeface="Calibri" panose="020F0502020204030204" pitchFamily="34" charset="0"/>
                <a:ea typeface="GentiumPlusLiteracy"/>
                <a:cs typeface="Calibri" panose="020F0502020204030204" pitchFamily="34" charset="0"/>
              </a:rPr>
              <a:t>anaf 1474 voor het eerst het jaartal </a:t>
            </a:r>
            <a:r>
              <a:rPr lang="nl-BE" sz="1800" dirty="0">
                <a:solidFill>
                  <a:srgbClr val="000000"/>
                </a:solidFill>
                <a:latin typeface="Calibri" panose="020F0502020204030204" pitchFamily="34" charset="0"/>
                <a:ea typeface="GentiumPlusLiteracy"/>
                <a:cs typeface="Calibri" panose="020F0502020204030204" pitchFamily="34" charset="0"/>
              </a:rPr>
              <a:t>en </a:t>
            </a:r>
            <a:r>
              <a:rPr lang="nl-BE" sz="1800" dirty="0">
                <a:solidFill>
                  <a:srgbClr val="000000"/>
                </a:solidFill>
                <a:effectLst/>
                <a:latin typeface="Calibri" panose="020F0502020204030204" pitchFamily="34" charset="0"/>
                <a:ea typeface="GentiumPlusLiteracy"/>
                <a:cs typeface="Calibri" panose="020F0502020204030204" pitchFamily="34" charset="0"/>
              </a:rPr>
              <a:t>muntmeestertekens: betere administratieve controle toelieten.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BE" dirty="0"/>
          </a:p>
        </p:txBody>
      </p:sp>
      <p:pic>
        <p:nvPicPr>
          <p:cNvPr id="5" name="Afbeelding 4" descr="Afbeelding met object, munt&#10;&#10;Automatisch gegenereerde beschrijving">
            <a:extLst>
              <a:ext uri="{FF2B5EF4-FFF2-40B4-BE49-F238E27FC236}">
                <a16:creationId xmlns:a16="http://schemas.microsoft.com/office/drawing/2014/main" id="{2D9331CE-B978-49A2-B302-5CDAAC2AA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 y="3397819"/>
            <a:ext cx="5254643" cy="2669984"/>
          </a:xfrm>
          <a:prstGeom prst="rect">
            <a:avLst/>
          </a:prstGeom>
        </p:spPr>
      </p:pic>
      <p:pic>
        <p:nvPicPr>
          <p:cNvPr id="7" name="Afbeelding 6" descr="Afbeelding met object, munt&#10;&#10;Automatisch gegenereerde beschrijving">
            <a:extLst>
              <a:ext uri="{FF2B5EF4-FFF2-40B4-BE49-F238E27FC236}">
                <a16:creationId xmlns:a16="http://schemas.microsoft.com/office/drawing/2014/main" id="{FBD3F67F-F4C2-4E58-A8F0-A4F78F1E6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3674018"/>
            <a:ext cx="4791075" cy="2393785"/>
          </a:xfrm>
          <a:prstGeom prst="rect">
            <a:avLst/>
          </a:prstGeom>
        </p:spPr>
      </p:pic>
      <p:sp>
        <p:nvSpPr>
          <p:cNvPr id="8" name="Tekstvak 7">
            <a:extLst>
              <a:ext uri="{FF2B5EF4-FFF2-40B4-BE49-F238E27FC236}">
                <a16:creationId xmlns:a16="http://schemas.microsoft.com/office/drawing/2014/main" id="{135CC64B-C0EF-4DE5-B690-AC7C59E0FC9C}"/>
              </a:ext>
            </a:extLst>
          </p:cNvPr>
          <p:cNvSpPr txBox="1"/>
          <p:nvPr/>
        </p:nvSpPr>
        <p:spPr>
          <a:xfrm>
            <a:off x="933451" y="6151881"/>
            <a:ext cx="10258424" cy="369332"/>
          </a:xfrm>
          <a:prstGeom prst="rect">
            <a:avLst/>
          </a:prstGeom>
          <a:noFill/>
        </p:spPr>
        <p:txBody>
          <a:bodyPr wrap="square" rtlCol="0">
            <a:spAutoFit/>
          </a:bodyPr>
          <a:lstStyle/>
          <a:p>
            <a:r>
              <a:rPr lang="nl-BE" dirty="0"/>
              <a:t>	DUBBEL VUURIJZER (Brugge)	1474			HALVE VUURIJZER (Antwerpen) 1475</a:t>
            </a:r>
          </a:p>
        </p:txBody>
      </p:sp>
    </p:spTree>
    <p:extLst>
      <p:ext uri="{BB962C8B-B14F-4D97-AF65-F5344CB8AC3E}">
        <p14:creationId xmlns:p14="http://schemas.microsoft.com/office/powerpoint/2010/main" val="1413024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BD356-6522-4B4A-A51F-5CC2A02593C8}"/>
              </a:ext>
            </a:extLst>
          </p:cNvPr>
          <p:cNvSpPr>
            <a:spLocks noGrp="1"/>
          </p:cNvSpPr>
          <p:nvPr>
            <p:ph type="title"/>
          </p:nvPr>
        </p:nvSpPr>
        <p:spPr/>
        <p:txBody>
          <a:bodyPr>
            <a:normAutofit/>
          </a:bodyPr>
          <a:lstStyle/>
          <a:p>
            <a:r>
              <a:rPr lang="nl-BE" sz="1800" b="1" u="sng" dirty="0">
                <a:solidFill>
                  <a:srgbClr val="000000"/>
                </a:solidFill>
                <a:effectLst/>
                <a:latin typeface="Calibri" panose="020F0502020204030204" pitchFamily="34" charset="0"/>
                <a:ea typeface="GentiumPlusLiteracy"/>
                <a:cs typeface="Calibri" panose="020F0502020204030204" pitchFamily="34" charset="0"/>
              </a:rPr>
              <a:t>MARIA VAN BOURGONDIE (1477-1482)</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effectLst/>
                <a:latin typeface="Calibri" panose="020F0502020204030204" pitchFamily="34" charset="0"/>
                <a:ea typeface="Calibri" panose="020F0502020204030204" pitchFamily="34" charset="0"/>
                <a:cs typeface="Calibri" panose="020F0502020204030204" pitchFamily="34" charset="0"/>
              </a:rPr>
              <a:t>Emissie vanaf 1478 </a:t>
            </a:r>
            <a:r>
              <a:rPr lang="nl-BE" sz="1800" i="1" dirty="0">
                <a:effectLst/>
                <a:latin typeface="Calibri" panose="020F0502020204030204" pitchFamily="34" charset="0"/>
                <a:ea typeface="Calibri" panose="020F0502020204030204" pitchFamily="34" charset="0"/>
                <a:cs typeface="Calibri" panose="020F0502020204030204" pitchFamily="34" charset="0"/>
              </a:rPr>
              <a:t>– </a:t>
            </a:r>
            <a:r>
              <a:rPr lang="nl-BE" sz="1800" i="1" dirty="0" err="1">
                <a:effectLst/>
                <a:latin typeface="Calibri" panose="020F0502020204030204" pitchFamily="34" charset="0"/>
                <a:ea typeface="GentiumBookBasic,Italic"/>
                <a:cs typeface="Calibri" panose="020F0502020204030204" pitchFamily="34" charset="0"/>
              </a:rPr>
              <a:t>Ordonnɑntie</a:t>
            </a:r>
            <a:r>
              <a:rPr lang="nl-BE" sz="1800" i="1" dirty="0">
                <a:effectLst/>
                <a:latin typeface="Calibri" panose="020F0502020204030204" pitchFamily="34" charset="0"/>
                <a:ea typeface="GentiumBookBasic,Italic"/>
                <a:cs typeface="Calibri" panose="020F0502020204030204" pitchFamily="34" charset="0"/>
              </a:rPr>
              <a:t> </a:t>
            </a:r>
            <a:r>
              <a:rPr lang="nl-BE" sz="1800" i="1" dirty="0" err="1">
                <a:effectLst/>
                <a:latin typeface="Calibri" panose="020F0502020204030204" pitchFamily="34" charset="0"/>
                <a:ea typeface="GentiumBookBasic,Italic"/>
                <a:cs typeface="Calibri" panose="020F0502020204030204" pitchFamily="34" charset="0"/>
              </a:rPr>
              <a:t>vɑn</a:t>
            </a:r>
            <a:r>
              <a:rPr lang="nl-BE" sz="1800" i="1" dirty="0">
                <a:effectLst/>
                <a:latin typeface="Calibri" panose="020F0502020204030204" pitchFamily="34" charset="0"/>
                <a:ea typeface="GentiumBookBasic,Italic"/>
                <a:cs typeface="Calibri" panose="020F0502020204030204" pitchFamily="34" charset="0"/>
              </a:rPr>
              <a:t> 12 oktober 1478 en Instructie </a:t>
            </a:r>
            <a:r>
              <a:rPr lang="nl-BE" sz="1800" i="1" dirty="0" err="1">
                <a:effectLst/>
                <a:latin typeface="Calibri" panose="020F0502020204030204" pitchFamily="34" charset="0"/>
                <a:ea typeface="GentiumBookBasic,Italic"/>
                <a:cs typeface="Calibri" panose="020F0502020204030204" pitchFamily="34" charset="0"/>
              </a:rPr>
              <a:t>vɑn</a:t>
            </a:r>
            <a:r>
              <a:rPr lang="nl-BE" sz="1800" i="1" dirty="0">
                <a:effectLst/>
                <a:latin typeface="Calibri" panose="020F0502020204030204" pitchFamily="34" charset="0"/>
                <a:ea typeface="GentiumBookBasic,Italic"/>
                <a:cs typeface="Calibri" panose="020F0502020204030204" pitchFamily="34" charset="0"/>
              </a:rPr>
              <a:t> 19 mei 1480</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E6EADE71-80C3-4F88-BF7B-99BF173F410F}"/>
              </a:ext>
            </a:extLst>
          </p:cNvPr>
          <p:cNvSpPr>
            <a:spLocks noGrp="1"/>
          </p:cNvSpPr>
          <p:nvPr>
            <p:ph idx="1"/>
          </p:nvPr>
        </p:nvSpPr>
        <p:spPr>
          <a:xfrm>
            <a:off x="838200" y="1101725"/>
            <a:ext cx="10515600" cy="2517775"/>
          </a:xfrm>
        </p:spPr>
        <p:txBody>
          <a:bodyPr>
            <a:normAutofit/>
          </a:bodyPr>
          <a:lstStyle/>
          <a:p>
            <a:pPr>
              <a:lnSpc>
                <a:spcPct val="107000"/>
              </a:lnSpc>
              <a:spcBef>
                <a:spcPts val="1200"/>
              </a:spcBef>
              <a:spcAft>
                <a:spcPts val="800"/>
              </a:spcAft>
            </a:pPr>
            <a:r>
              <a:rPr lang="nl-BE" sz="1800" dirty="0">
                <a:effectLst/>
                <a:latin typeface="Calibri" panose="020F0502020204030204" pitchFamily="34" charset="0"/>
                <a:ea typeface="GentiumPlusLiteracy"/>
                <a:cs typeface="Calibri" panose="020F0502020204030204" pitchFamily="34" charset="0"/>
              </a:rPr>
              <a:t>Op 12 oktober 1478 werd</a:t>
            </a:r>
            <a:r>
              <a:rPr lang="nl-BE" sz="1800" dirty="0">
                <a:latin typeface="Calibri" panose="020F0502020204030204" pitchFamily="34" charset="0"/>
                <a:ea typeface="GentiumPlusLiteracy"/>
                <a:cs typeface="Calibri" panose="020F0502020204030204" pitchFamily="34" charset="0"/>
              </a:rPr>
              <a:t> </a:t>
            </a:r>
            <a:r>
              <a:rPr lang="nl-BE" sz="1800" dirty="0">
                <a:effectLst/>
                <a:latin typeface="Calibri" panose="020F0502020204030204" pitchFamily="34" charset="0"/>
                <a:ea typeface="GentiumPlusLiteracy"/>
                <a:cs typeface="Calibri" panose="020F0502020204030204" pitchFamily="34" charset="0"/>
              </a:rPr>
              <a:t>een </a:t>
            </a:r>
            <a:r>
              <a:rPr lang="nl-BE" sz="1800" dirty="0">
                <a:solidFill>
                  <a:srgbClr val="FF0000"/>
                </a:solidFill>
                <a:effectLst/>
                <a:latin typeface="Calibri" panose="020F0502020204030204" pitchFamily="34" charset="0"/>
                <a:ea typeface="GentiumPlusLiteracy"/>
                <a:cs typeface="Calibri" panose="020F0502020204030204" pitchFamily="34" charset="0"/>
              </a:rPr>
              <a:t>koersverhoging van 12,5% </a:t>
            </a:r>
            <a:r>
              <a:rPr lang="nl-BE" sz="1800" dirty="0">
                <a:effectLst/>
                <a:latin typeface="Calibri" panose="020F0502020204030204" pitchFamily="34" charset="0"/>
                <a:ea typeface="GentiumPlusLiteracy"/>
                <a:cs typeface="Calibri" panose="020F0502020204030204" pitchFamily="34" charset="0"/>
              </a:rPr>
              <a:t>doorgevoerd voor de munten boven de groot.</a:t>
            </a:r>
          </a:p>
          <a:p>
            <a:pPr>
              <a:lnSpc>
                <a:spcPct val="107000"/>
              </a:lnSpc>
              <a:spcBef>
                <a:spcPts val="1200"/>
              </a:spcBef>
              <a:spcAft>
                <a:spcPts val="800"/>
              </a:spcAft>
            </a:pPr>
            <a:r>
              <a:rPr lang="nl-BE" sz="1800" dirty="0">
                <a:effectLst/>
                <a:latin typeface="Calibri" panose="020F0502020204030204" pitchFamily="34" charset="0"/>
                <a:ea typeface="GentiumPlusLiteracy"/>
                <a:cs typeface="Calibri" panose="020F0502020204030204" pitchFamily="34" charset="0"/>
              </a:rPr>
              <a:t> Tegelijkertijd werd een nieuwe beeldenaar geïntroduceerd voor de groot (half vuurijzer) met zijn deelwaarden. Voor deze serie werden verschillende varianten van de letter M van Maria gebruikt om de waarde aan te duiden. De groot had een </a:t>
            </a:r>
            <a:r>
              <a:rPr lang="nl-BE" sz="1800" dirty="0" err="1">
                <a:effectLst/>
                <a:latin typeface="Calibri" panose="020F0502020204030204" pitchFamily="34" charset="0"/>
                <a:ea typeface="GentiumPlusLiteracy"/>
                <a:cs typeface="Calibri" panose="020F0502020204030204" pitchFamily="34" charset="0"/>
              </a:rPr>
              <a:t>unciale</a:t>
            </a:r>
            <a:r>
              <a:rPr lang="nl-BE" sz="1800" dirty="0">
                <a:effectLst/>
                <a:latin typeface="Calibri" panose="020F0502020204030204" pitchFamily="34" charset="0"/>
                <a:ea typeface="GentiumPlusLiteracy"/>
                <a:cs typeface="Calibri" panose="020F0502020204030204" pitchFamily="34" charset="0"/>
              </a:rPr>
              <a:t> M, de halve groot een gotische M en de kwart groot een kapitale M.</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200"/>
              </a:spcBef>
              <a:spcAft>
                <a:spcPts val="800"/>
              </a:spcAft>
            </a:pPr>
            <a:r>
              <a:rPr lang="nl-BE" sz="1800" dirty="0">
                <a:effectLst/>
                <a:latin typeface="Calibri" panose="020F0502020204030204" pitchFamily="34" charset="0"/>
                <a:ea typeface="GentiumPlusLiteracy"/>
                <a:cs typeface="Calibri" panose="020F0502020204030204" pitchFamily="34" charset="0"/>
              </a:rPr>
              <a:t>Gebruik van het muntmeesterteken verwaterde, en provinciale symbolen kwamen weer tevoorschijn.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5" name="Afbeelding 4" descr="Afbeelding met object, munt, oud&#10;&#10;Automatisch gegenereerde beschrijving">
            <a:extLst>
              <a:ext uri="{FF2B5EF4-FFF2-40B4-BE49-F238E27FC236}">
                <a16:creationId xmlns:a16="http://schemas.microsoft.com/office/drawing/2014/main" id="{411D69B9-FBB6-47B1-A982-3412C211F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563" y="3619500"/>
            <a:ext cx="4539387" cy="2323563"/>
          </a:xfrm>
          <a:prstGeom prst="rect">
            <a:avLst/>
          </a:prstGeom>
        </p:spPr>
      </p:pic>
      <p:pic>
        <p:nvPicPr>
          <p:cNvPr id="7" name="Afbeelding 6" descr="Afbeelding met object, munt, oud&#10;&#10;Automatisch gegenereerde beschrijving">
            <a:extLst>
              <a:ext uri="{FF2B5EF4-FFF2-40B4-BE49-F238E27FC236}">
                <a16:creationId xmlns:a16="http://schemas.microsoft.com/office/drawing/2014/main" id="{ADBC5D74-66AF-483B-8251-99243A5F6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8453" y="4112967"/>
            <a:ext cx="3590192" cy="1830096"/>
          </a:xfrm>
          <a:prstGeom prst="rect">
            <a:avLst/>
          </a:prstGeom>
        </p:spPr>
      </p:pic>
      <p:pic>
        <p:nvPicPr>
          <p:cNvPr id="9" name="Afbeelding 8" descr="Afbeelding met object, munt, zwart, oud&#10;&#10;Automatisch gegenereerde beschrijving">
            <a:extLst>
              <a:ext uri="{FF2B5EF4-FFF2-40B4-BE49-F238E27FC236}">
                <a16:creationId xmlns:a16="http://schemas.microsoft.com/office/drawing/2014/main" id="{533CEF16-8FAE-4335-AAE1-B3CFCB6F0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2148" y="4356100"/>
            <a:ext cx="2979533" cy="1529791"/>
          </a:xfrm>
          <a:prstGeom prst="rect">
            <a:avLst/>
          </a:prstGeom>
        </p:spPr>
      </p:pic>
      <p:sp>
        <p:nvSpPr>
          <p:cNvPr id="10" name="Tekstvak 9">
            <a:extLst>
              <a:ext uri="{FF2B5EF4-FFF2-40B4-BE49-F238E27FC236}">
                <a16:creationId xmlns:a16="http://schemas.microsoft.com/office/drawing/2014/main" id="{C8ADA39B-5EED-41E9-8A1D-7903A2E6AA26}"/>
              </a:ext>
            </a:extLst>
          </p:cNvPr>
          <p:cNvSpPr txBox="1"/>
          <p:nvPr/>
        </p:nvSpPr>
        <p:spPr>
          <a:xfrm>
            <a:off x="535563" y="6115050"/>
            <a:ext cx="11356117" cy="369332"/>
          </a:xfrm>
          <a:prstGeom prst="rect">
            <a:avLst/>
          </a:prstGeom>
          <a:noFill/>
        </p:spPr>
        <p:txBody>
          <a:bodyPr wrap="square" rtlCol="0">
            <a:spAutoFit/>
          </a:bodyPr>
          <a:lstStyle/>
          <a:p>
            <a:r>
              <a:rPr lang="nl-BE" dirty="0"/>
              <a:t>	GROOT (Brugge) 1478			HALVE GROOT (Brugge)	       KWART GROOT (Brugge)</a:t>
            </a:r>
          </a:p>
        </p:txBody>
      </p:sp>
    </p:spTree>
    <p:extLst>
      <p:ext uri="{BB962C8B-B14F-4D97-AF65-F5344CB8AC3E}">
        <p14:creationId xmlns:p14="http://schemas.microsoft.com/office/powerpoint/2010/main" val="2737863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55E5AB-3CA0-46B4-821F-15FAE7222E57}"/>
              </a:ext>
            </a:extLst>
          </p:cNvPr>
          <p:cNvSpPr>
            <a:spLocks noGrp="1"/>
          </p:cNvSpPr>
          <p:nvPr>
            <p:ph type="title"/>
          </p:nvPr>
        </p:nvSpPr>
        <p:spPr/>
        <p:txBody>
          <a:bodyPr/>
          <a:lstStyle/>
          <a:p>
            <a:r>
              <a:rPr lang="nl-BE" sz="1800" b="1" u="sng" dirty="0">
                <a:effectLst/>
                <a:latin typeface="Calibri" panose="020F0502020204030204" pitchFamily="34" charset="0"/>
                <a:ea typeface="GentiumPlusLiteracy"/>
                <a:cs typeface="Calibri" panose="020F0502020204030204" pitchFamily="34" charset="0"/>
              </a:rPr>
              <a:t>FILIPS DE SCHONE (1482-1506)</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b="1" i="1" dirty="0" err="1">
                <a:solidFill>
                  <a:srgbClr val="000000"/>
                </a:solidFill>
                <a:effectLst/>
                <a:latin typeface="Calibri" panose="020F0502020204030204" pitchFamily="34" charset="0"/>
                <a:ea typeface="GentiumPlusLiteracy"/>
                <a:cs typeface="Calibri" panose="020F0502020204030204" pitchFamily="34" charset="0"/>
              </a:rPr>
              <a:t>Eerste</a:t>
            </a:r>
            <a:r>
              <a:rPr lang="de-DE" sz="1800" b="1" i="1" dirty="0">
                <a:solidFill>
                  <a:srgbClr val="000000"/>
                </a:solidFill>
                <a:effectLst/>
                <a:latin typeface="Calibri" panose="020F0502020204030204" pitchFamily="34" charset="0"/>
                <a:ea typeface="GentiumPlusLiteracy"/>
                <a:cs typeface="Calibri" panose="020F0502020204030204" pitchFamily="34" charset="0"/>
              </a:rPr>
              <a:t> </a:t>
            </a:r>
            <a:r>
              <a:rPr lang="de-DE" sz="1800" b="1" i="1" dirty="0" err="1">
                <a:solidFill>
                  <a:srgbClr val="000000"/>
                </a:solidFill>
                <a:effectLst/>
                <a:latin typeface="Calibri" panose="020F0502020204030204" pitchFamily="34" charset="0"/>
                <a:ea typeface="GentiumPlusLiteracy"/>
                <a:cs typeface="Calibri" panose="020F0502020204030204" pitchFamily="34" charset="0"/>
              </a:rPr>
              <a:t>emissie</a:t>
            </a:r>
            <a:r>
              <a:rPr lang="de-DE" sz="1800" b="1" i="1" dirty="0">
                <a:solidFill>
                  <a:srgbClr val="000000"/>
                </a:solidFill>
                <a:effectLst/>
                <a:latin typeface="Calibri" panose="020F0502020204030204" pitchFamily="34" charset="0"/>
                <a:ea typeface="GentiumPlusLiteracy"/>
                <a:cs typeface="Calibri" panose="020F0502020204030204" pitchFamily="34" charset="0"/>
              </a:rPr>
              <a:t> – </a:t>
            </a:r>
            <a:r>
              <a:rPr lang="de-DE" sz="1800" b="1" i="1" dirty="0" err="1">
                <a:solidFill>
                  <a:srgbClr val="000000"/>
                </a:solidFill>
                <a:effectLst/>
                <a:latin typeface="Calibri" panose="020F0502020204030204" pitchFamily="34" charset="0"/>
                <a:ea typeface="GentiumPlusLiteracy"/>
                <a:cs typeface="Calibri" panose="020F0502020204030204" pitchFamily="34" charset="0"/>
              </a:rPr>
              <a:t>Ordonnɑntie</a:t>
            </a:r>
            <a:r>
              <a:rPr lang="de-DE" sz="1800" b="1" i="1" dirty="0">
                <a:solidFill>
                  <a:srgbClr val="000000"/>
                </a:solidFill>
                <a:effectLst/>
                <a:latin typeface="Calibri" panose="020F0502020204030204" pitchFamily="34" charset="0"/>
                <a:ea typeface="GentiumPlusLiteracy"/>
                <a:cs typeface="Calibri" panose="020F0502020204030204" pitchFamily="34" charset="0"/>
              </a:rPr>
              <a:t> </a:t>
            </a:r>
            <a:r>
              <a:rPr lang="de-DE" sz="1800" b="1" i="1" dirty="0" err="1">
                <a:solidFill>
                  <a:srgbClr val="000000"/>
                </a:solidFill>
                <a:effectLst/>
                <a:latin typeface="Calibri" panose="020F0502020204030204" pitchFamily="34" charset="0"/>
                <a:ea typeface="GentiumPlusLiteracy"/>
                <a:cs typeface="Calibri" panose="020F0502020204030204" pitchFamily="34" charset="0"/>
              </a:rPr>
              <a:t>vɑn</a:t>
            </a:r>
            <a:r>
              <a:rPr lang="de-DE" sz="1800" b="1" i="1" dirty="0">
                <a:solidFill>
                  <a:srgbClr val="000000"/>
                </a:solidFill>
                <a:effectLst/>
                <a:latin typeface="Calibri" panose="020F0502020204030204" pitchFamily="34" charset="0"/>
                <a:ea typeface="GentiumPlusLiteracy"/>
                <a:cs typeface="Calibri" panose="020F0502020204030204" pitchFamily="34" charset="0"/>
              </a:rPr>
              <a:t> 31 </a:t>
            </a:r>
            <a:r>
              <a:rPr lang="de-DE" sz="1800" b="1" i="1" dirty="0" err="1">
                <a:solidFill>
                  <a:srgbClr val="000000"/>
                </a:solidFill>
                <a:effectLst/>
                <a:latin typeface="Calibri" panose="020F0502020204030204" pitchFamily="34" charset="0"/>
                <a:ea typeface="GentiumPlusLiteracy"/>
                <a:cs typeface="Calibri" panose="020F0502020204030204" pitchFamily="34" charset="0"/>
              </a:rPr>
              <a:t>juli</a:t>
            </a:r>
            <a:r>
              <a:rPr lang="de-DE" sz="1800" b="1" i="1" dirty="0">
                <a:solidFill>
                  <a:srgbClr val="000000"/>
                </a:solidFill>
                <a:effectLst/>
                <a:latin typeface="Calibri" panose="020F0502020204030204" pitchFamily="34" charset="0"/>
                <a:ea typeface="GentiumPlusLiteracy"/>
                <a:cs typeface="Calibri" panose="020F0502020204030204" pitchFamily="34" charset="0"/>
              </a:rPr>
              <a:t> 1482</a:t>
            </a:r>
            <a:endParaRPr lang="nl-BE" dirty="0"/>
          </a:p>
        </p:txBody>
      </p:sp>
      <p:sp>
        <p:nvSpPr>
          <p:cNvPr id="3" name="Tijdelijke aanduiding voor inhoud 2">
            <a:extLst>
              <a:ext uri="{FF2B5EF4-FFF2-40B4-BE49-F238E27FC236}">
                <a16:creationId xmlns:a16="http://schemas.microsoft.com/office/drawing/2014/main" id="{96630671-8FE9-4EC0-879F-D39A241AC12A}"/>
              </a:ext>
            </a:extLst>
          </p:cNvPr>
          <p:cNvSpPr>
            <a:spLocks noGrp="1"/>
          </p:cNvSpPr>
          <p:nvPr>
            <p:ph idx="1"/>
          </p:nvPr>
        </p:nvSpPr>
        <p:spPr>
          <a:xfrm>
            <a:off x="838200" y="1482725"/>
            <a:ext cx="10515600" cy="460375"/>
          </a:xfrm>
        </p:spPr>
        <p:txBody>
          <a:bodyPr/>
          <a:lstStyle/>
          <a:p>
            <a:r>
              <a:rPr lang="nl-BE" sz="1800" dirty="0">
                <a:solidFill>
                  <a:srgbClr val="000000"/>
                </a:solidFill>
                <a:effectLst/>
                <a:latin typeface="Calibri" panose="020F0502020204030204" pitchFamily="34" charset="0"/>
                <a:ea typeface="GentiumPlusLiteracy"/>
                <a:cs typeface="Calibri" panose="020F0502020204030204" pitchFamily="34" charset="0"/>
              </a:rPr>
              <a:t>Verderzetting van munttypes van Maria van Bourgondië</a:t>
            </a:r>
          </a:p>
          <a:p>
            <a:endParaRPr lang="nl-BE" dirty="0"/>
          </a:p>
        </p:txBody>
      </p:sp>
      <p:pic>
        <p:nvPicPr>
          <p:cNvPr id="5" name="Afbeelding 4" descr="Afbeelding met object, munt&#10;&#10;Automatisch gegenereerde beschrijving">
            <a:extLst>
              <a:ext uri="{FF2B5EF4-FFF2-40B4-BE49-F238E27FC236}">
                <a16:creationId xmlns:a16="http://schemas.microsoft.com/office/drawing/2014/main" id="{DE799EA9-CB08-453F-B2DE-99C72306D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19" y="2381250"/>
            <a:ext cx="4424568" cy="2239387"/>
          </a:xfrm>
          <a:prstGeom prst="rect">
            <a:avLst/>
          </a:prstGeom>
        </p:spPr>
      </p:pic>
      <p:pic>
        <p:nvPicPr>
          <p:cNvPr id="7" name="Afbeelding 6" descr="Afbeelding met object, munt, stekelhuidigen&#10;&#10;Automatisch gegenereerde beschrijving">
            <a:extLst>
              <a:ext uri="{FF2B5EF4-FFF2-40B4-BE49-F238E27FC236}">
                <a16:creationId xmlns:a16="http://schemas.microsoft.com/office/drawing/2014/main" id="{C0942A45-DF90-49B7-93D2-AD17C30E3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120" y="2850466"/>
            <a:ext cx="3485271" cy="1770171"/>
          </a:xfrm>
          <a:prstGeom prst="rect">
            <a:avLst/>
          </a:prstGeom>
        </p:spPr>
      </p:pic>
      <p:pic>
        <p:nvPicPr>
          <p:cNvPr id="9" name="Afbeelding 8" descr="Afbeelding met object, munt, oud&#10;&#10;Automatisch gegenereerde beschrijving">
            <a:extLst>
              <a:ext uri="{FF2B5EF4-FFF2-40B4-BE49-F238E27FC236}">
                <a16:creationId xmlns:a16="http://schemas.microsoft.com/office/drawing/2014/main" id="{B74F12E0-1918-46F8-9E86-652230D4F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224" y="3275972"/>
            <a:ext cx="2561379" cy="1344665"/>
          </a:xfrm>
          <a:prstGeom prst="rect">
            <a:avLst/>
          </a:prstGeom>
        </p:spPr>
      </p:pic>
      <p:sp>
        <p:nvSpPr>
          <p:cNvPr id="10" name="Tekstvak 9">
            <a:extLst>
              <a:ext uri="{FF2B5EF4-FFF2-40B4-BE49-F238E27FC236}">
                <a16:creationId xmlns:a16="http://schemas.microsoft.com/office/drawing/2014/main" id="{E01DBA1C-D5E7-455B-B123-17E15534793F}"/>
              </a:ext>
            </a:extLst>
          </p:cNvPr>
          <p:cNvSpPr txBox="1"/>
          <p:nvPr/>
        </p:nvSpPr>
        <p:spPr>
          <a:xfrm>
            <a:off x="321719" y="5218043"/>
            <a:ext cx="10644884" cy="369332"/>
          </a:xfrm>
          <a:prstGeom prst="rect">
            <a:avLst/>
          </a:prstGeom>
          <a:noFill/>
        </p:spPr>
        <p:txBody>
          <a:bodyPr wrap="square" rtlCol="0">
            <a:spAutoFit/>
          </a:bodyPr>
          <a:lstStyle/>
          <a:p>
            <a:r>
              <a:rPr lang="nl-BE" dirty="0"/>
              <a:t>GOUDGULDEN (Antwerpen) 1482		GROOT (Zaltbommel)		DUBBELE MIJT (Brugge)</a:t>
            </a:r>
          </a:p>
        </p:txBody>
      </p:sp>
    </p:spTree>
    <p:extLst>
      <p:ext uri="{BB962C8B-B14F-4D97-AF65-F5344CB8AC3E}">
        <p14:creationId xmlns:p14="http://schemas.microsoft.com/office/powerpoint/2010/main" val="669449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71991C-6274-415C-BA35-7AEC8999B8D6}"/>
              </a:ext>
            </a:extLst>
          </p:cNvPr>
          <p:cNvSpPr>
            <a:spLocks noGrp="1"/>
          </p:cNvSpPr>
          <p:nvPr>
            <p:ph type="title"/>
          </p:nvPr>
        </p:nvSpPr>
        <p:spPr/>
        <p:txBody>
          <a:bodyPr/>
          <a:lstStyle/>
          <a:p>
            <a:r>
              <a:rPr lang="nl-BE" sz="1800" b="1" u="sng" dirty="0">
                <a:effectLst/>
                <a:latin typeface="Calibri" panose="020F0502020204030204" pitchFamily="34" charset="0"/>
                <a:ea typeface="GentiumPlusLiteracy"/>
                <a:cs typeface="Calibri" panose="020F0502020204030204" pitchFamily="34" charset="0"/>
              </a:rPr>
              <a:t>FILIPS DE SCHONE (1482-1506)</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solidFill>
                  <a:srgbClr val="000000"/>
                </a:solidFill>
                <a:effectLst/>
                <a:latin typeface="Calibri" panose="020F0502020204030204" pitchFamily="34" charset="0"/>
                <a:ea typeface="GentiumPlusLiteracy"/>
                <a:cs typeface="Calibri" panose="020F0502020204030204" pitchFamily="34" charset="0"/>
              </a:rPr>
              <a:t>Tweede emissie –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Ordonnɑntie</a:t>
            </a:r>
            <a:r>
              <a:rPr lang="nl-BE" sz="1800" b="1" i="1" dirty="0">
                <a:solidFill>
                  <a:srgbClr val="000000"/>
                </a:solidFill>
                <a:effectLst/>
                <a:latin typeface="Calibri" panose="020F0502020204030204" pitchFamily="34" charset="0"/>
                <a:ea typeface="GentiumPlusLiteracy"/>
                <a:cs typeface="Calibri" panose="020F0502020204030204" pitchFamily="34" charset="0"/>
              </a:rPr>
              <a:t>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b="1" i="1" dirty="0">
                <a:solidFill>
                  <a:srgbClr val="000000"/>
                </a:solidFill>
                <a:effectLst/>
                <a:latin typeface="Calibri" panose="020F0502020204030204" pitchFamily="34" charset="0"/>
                <a:ea typeface="GentiumPlusLiteracy"/>
                <a:cs typeface="Calibri" panose="020F0502020204030204" pitchFamily="34" charset="0"/>
              </a:rPr>
              <a:t> 6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ɑugustus</a:t>
            </a:r>
            <a:r>
              <a:rPr lang="nl-BE" sz="1800" b="1" i="1" dirty="0">
                <a:solidFill>
                  <a:srgbClr val="000000"/>
                </a:solidFill>
                <a:effectLst/>
                <a:latin typeface="Calibri" panose="020F0502020204030204" pitchFamily="34" charset="0"/>
                <a:ea typeface="GentiumPlusLiteracy"/>
                <a:cs typeface="Calibri" panose="020F0502020204030204" pitchFamily="34" charset="0"/>
              </a:rPr>
              <a:t> 1485</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098090A4-ED62-49B1-B6DE-EEE36123C073}"/>
              </a:ext>
            </a:extLst>
          </p:cNvPr>
          <p:cNvSpPr>
            <a:spLocks noGrp="1"/>
          </p:cNvSpPr>
          <p:nvPr>
            <p:ph idx="1"/>
          </p:nvPr>
        </p:nvSpPr>
        <p:spPr>
          <a:xfrm>
            <a:off x="838200" y="1209399"/>
            <a:ext cx="10515600" cy="1822036"/>
          </a:xfrm>
        </p:spPr>
        <p:txBody>
          <a:bodyPr/>
          <a:lstStyle/>
          <a:p>
            <a:r>
              <a:rPr lang="nl-BE" sz="1800" dirty="0">
                <a:solidFill>
                  <a:srgbClr val="000000"/>
                </a:solidFill>
                <a:effectLst/>
                <a:latin typeface="Calibri" panose="020F0502020204030204" pitchFamily="34" charset="0"/>
                <a:ea typeface="GentiumPlusLiteracy"/>
                <a:cs typeface="Calibri" panose="020F0502020204030204" pitchFamily="34" charset="0"/>
              </a:rPr>
              <a:t>Maximiliaan </a:t>
            </a:r>
            <a:r>
              <a:rPr lang="nl-BE" sz="1800" dirty="0">
                <a:solidFill>
                  <a:srgbClr val="FF0000"/>
                </a:solidFill>
                <a:effectLst/>
                <a:latin typeface="Calibri" panose="020F0502020204030204" pitchFamily="34" charset="0"/>
                <a:ea typeface="GentiumPlusLiteracy"/>
                <a:cs typeface="Calibri" panose="020F0502020204030204" pitchFamily="34" charset="0"/>
              </a:rPr>
              <a:t>teruggegrepen naar de types van 1466 </a:t>
            </a:r>
            <a:r>
              <a:rPr lang="nl-BE" sz="1800" dirty="0">
                <a:solidFill>
                  <a:srgbClr val="000000"/>
                </a:solidFill>
                <a:effectLst/>
                <a:latin typeface="Calibri" panose="020F0502020204030204" pitchFamily="34" charset="0"/>
                <a:ea typeface="GentiumPlusLiteracy"/>
                <a:cs typeface="Calibri" panose="020F0502020204030204" pitchFamily="34" charset="0"/>
              </a:rPr>
              <a:t>(de ‘</a:t>
            </a:r>
            <a:r>
              <a:rPr lang="nl-BE" sz="1800" dirty="0" err="1">
                <a:solidFill>
                  <a:srgbClr val="000000"/>
                </a:solidFill>
                <a:effectLst/>
                <a:latin typeface="Calibri" panose="020F0502020204030204" pitchFamily="34" charset="0"/>
                <a:ea typeface="GentiumPlusLiteracy"/>
                <a:cs typeface="Calibri" panose="020F0502020204030204" pitchFamily="34" charset="0"/>
              </a:rPr>
              <a:t>vierlander</a:t>
            </a:r>
            <a:r>
              <a:rPr lang="nl-BE" sz="1800" dirty="0">
                <a:solidFill>
                  <a:srgbClr val="000000"/>
                </a:solidFill>
                <a:effectLst/>
                <a:latin typeface="Calibri" panose="020F0502020204030204" pitchFamily="34" charset="0"/>
                <a:ea typeface="GentiumPlusLiteracy"/>
                <a:cs typeface="Calibri" panose="020F0502020204030204" pitchFamily="34" charset="0"/>
              </a:rPr>
              <a:t>’-reeks). </a:t>
            </a:r>
          </a:p>
          <a:p>
            <a:r>
              <a:rPr lang="nl-BE" sz="1800" dirty="0">
                <a:solidFill>
                  <a:srgbClr val="000000"/>
                </a:solidFill>
                <a:effectLst/>
                <a:latin typeface="Calibri" panose="020F0502020204030204" pitchFamily="34" charset="0"/>
                <a:ea typeface="GentiumPlusLiteracy"/>
                <a:cs typeface="Calibri" panose="020F0502020204030204" pitchFamily="34" charset="0"/>
              </a:rPr>
              <a:t>De munten werden </a:t>
            </a:r>
            <a:r>
              <a:rPr lang="nl-BE" sz="1800" dirty="0" err="1">
                <a:effectLst/>
                <a:latin typeface="Calibri" panose="020F0502020204030204" pitchFamily="34" charset="0"/>
                <a:ea typeface="GentiumPlusLiteracy"/>
                <a:cs typeface="Calibri" panose="020F0502020204030204" pitchFamily="34" charset="0"/>
              </a:rPr>
              <a:t>Mecheleers</a:t>
            </a:r>
            <a:r>
              <a:rPr lang="nl-BE" sz="1800" dirty="0">
                <a:effectLst/>
                <a:latin typeface="Calibri" panose="020F0502020204030204" pitchFamily="34" charset="0"/>
                <a:ea typeface="GentiumPlusLiteracy"/>
                <a:cs typeface="Calibri" panose="020F0502020204030204" pitchFamily="34" charset="0"/>
              </a:rPr>
              <a:t> genoemd</a:t>
            </a:r>
            <a:r>
              <a:rPr lang="nl-BE" sz="1800" dirty="0">
                <a:solidFill>
                  <a:srgbClr val="000000"/>
                </a:solidFill>
                <a:effectLst/>
                <a:latin typeface="Calibri" panose="020F0502020204030204" pitchFamily="34" charset="0"/>
                <a:ea typeface="GentiumPlusLiteracy"/>
                <a:cs typeface="Calibri" panose="020F0502020204030204" pitchFamily="34" charset="0"/>
              </a:rPr>
              <a:t>, naar hun eerste aanmunting in Mechelen. </a:t>
            </a:r>
          </a:p>
          <a:p>
            <a:r>
              <a:rPr lang="nl-BE" sz="1800" dirty="0">
                <a:solidFill>
                  <a:srgbClr val="000000"/>
                </a:solidFill>
                <a:effectLst/>
                <a:latin typeface="Calibri" panose="020F0502020204030204" pitchFamily="34" charset="0"/>
                <a:ea typeface="GentiumPlusLiteracy"/>
                <a:cs typeface="Calibri" panose="020F0502020204030204" pitchFamily="34" charset="0"/>
              </a:rPr>
              <a:t>Ze bevatten evenwel </a:t>
            </a:r>
            <a:r>
              <a:rPr lang="nl-BE" sz="1800" dirty="0">
                <a:solidFill>
                  <a:srgbClr val="FF0000"/>
                </a:solidFill>
                <a:effectLst/>
                <a:latin typeface="Calibri" panose="020F0502020204030204" pitchFamily="34" charset="0"/>
                <a:ea typeface="GentiumPlusLiteracy"/>
                <a:cs typeface="Calibri" panose="020F0502020204030204" pitchFamily="34" charset="0"/>
              </a:rPr>
              <a:t>minder zilver en werden tegen hogere koersen </a:t>
            </a:r>
            <a:r>
              <a:rPr lang="nl-BE" sz="1800" dirty="0">
                <a:solidFill>
                  <a:srgbClr val="000000"/>
                </a:solidFill>
                <a:effectLst/>
                <a:latin typeface="Calibri" panose="020F0502020204030204" pitchFamily="34" charset="0"/>
                <a:ea typeface="GentiumPlusLiteracy"/>
                <a:cs typeface="Calibri" panose="020F0502020204030204" pitchFamily="34" charset="0"/>
              </a:rPr>
              <a:t>in omloop gebracht. </a:t>
            </a:r>
          </a:p>
          <a:p>
            <a:r>
              <a:rPr lang="nl-BE" sz="1800" dirty="0">
                <a:solidFill>
                  <a:srgbClr val="000000"/>
                </a:solidFill>
                <a:effectLst/>
                <a:latin typeface="Calibri" panose="020F0502020204030204" pitchFamily="34" charset="0"/>
                <a:ea typeface="GentiumPlusLiteracy"/>
                <a:cs typeface="Calibri" panose="020F0502020204030204" pitchFamily="34" charset="0"/>
              </a:rPr>
              <a:t>De bevolking protesteerde vrij snel tegen dit bedrog, en reeds op 3 november 1485 werd de aanmunting van deze stukken stopgezet.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5" name="Afbeelding 4" descr="Afbeelding met munt, object, oud&#10;&#10;Automatisch gegenereerde beschrijving">
            <a:extLst>
              <a:ext uri="{FF2B5EF4-FFF2-40B4-BE49-F238E27FC236}">
                <a16:creationId xmlns:a16="http://schemas.microsoft.com/office/drawing/2014/main" id="{8A378335-2104-4C7C-BBED-B48BB0CB94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270" y="2860919"/>
            <a:ext cx="3942427" cy="2029580"/>
          </a:xfrm>
          <a:prstGeom prst="rect">
            <a:avLst/>
          </a:prstGeom>
        </p:spPr>
      </p:pic>
      <p:pic>
        <p:nvPicPr>
          <p:cNvPr id="7" name="Afbeelding 6" descr="Afbeelding met object, munt&#10;&#10;Automatisch gegenereerde beschrijving">
            <a:extLst>
              <a:ext uri="{FF2B5EF4-FFF2-40B4-BE49-F238E27FC236}">
                <a16:creationId xmlns:a16="http://schemas.microsoft.com/office/drawing/2014/main" id="{4D2A02D7-B45F-4F02-ACC2-5315B8859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697" y="2860920"/>
            <a:ext cx="4028174" cy="2029579"/>
          </a:xfrm>
          <a:prstGeom prst="rect">
            <a:avLst/>
          </a:prstGeom>
        </p:spPr>
      </p:pic>
      <p:pic>
        <p:nvPicPr>
          <p:cNvPr id="9" name="Afbeelding 8" descr="Afbeelding met object, munt, oud&#10;&#10;Automatisch gegenereerde beschrijving">
            <a:extLst>
              <a:ext uri="{FF2B5EF4-FFF2-40B4-BE49-F238E27FC236}">
                <a16:creationId xmlns:a16="http://schemas.microsoft.com/office/drawing/2014/main" id="{DC69AC49-1F4B-4315-92EF-C5DD1BD56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989" y="3182138"/>
            <a:ext cx="3215737" cy="1708361"/>
          </a:xfrm>
          <a:prstGeom prst="rect">
            <a:avLst/>
          </a:prstGeom>
        </p:spPr>
      </p:pic>
      <p:sp>
        <p:nvSpPr>
          <p:cNvPr id="10" name="Tekstvak 9">
            <a:extLst>
              <a:ext uri="{FF2B5EF4-FFF2-40B4-BE49-F238E27FC236}">
                <a16:creationId xmlns:a16="http://schemas.microsoft.com/office/drawing/2014/main" id="{1FE48BB5-5DF1-46F6-BADE-DF0C3BB8366D}"/>
              </a:ext>
            </a:extLst>
          </p:cNvPr>
          <p:cNvSpPr txBox="1"/>
          <p:nvPr/>
        </p:nvSpPr>
        <p:spPr>
          <a:xfrm>
            <a:off x="407504" y="4959626"/>
            <a:ext cx="11360426" cy="369332"/>
          </a:xfrm>
          <a:prstGeom prst="rect">
            <a:avLst/>
          </a:prstGeom>
          <a:noFill/>
        </p:spPr>
        <p:txBody>
          <a:bodyPr wrap="square" rtlCol="0">
            <a:spAutoFit/>
          </a:bodyPr>
          <a:lstStyle/>
          <a:p>
            <a:r>
              <a:rPr lang="nl-BE" dirty="0"/>
              <a:t>DUBBELE MECHELAAR (Mechelen)		MECHELAAR (Mechelen)		HALVE MECHELAAR (Brugge) </a:t>
            </a:r>
          </a:p>
        </p:txBody>
      </p:sp>
      <p:sp>
        <p:nvSpPr>
          <p:cNvPr id="12" name="Tekstvak 11">
            <a:extLst>
              <a:ext uri="{FF2B5EF4-FFF2-40B4-BE49-F238E27FC236}">
                <a16:creationId xmlns:a16="http://schemas.microsoft.com/office/drawing/2014/main" id="{EB268AC5-39E5-4D75-AC8D-07676CE1D549}"/>
              </a:ext>
            </a:extLst>
          </p:cNvPr>
          <p:cNvSpPr txBox="1"/>
          <p:nvPr/>
        </p:nvSpPr>
        <p:spPr>
          <a:xfrm>
            <a:off x="820134" y="5656079"/>
            <a:ext cx="10850252" cy="1200329"/>
          </a:xfrm>
          <a:prstGeom prst="rect">
            <a:avLst/>
          </a:prstGeom>
          <a:noFill/>
        </p:spPr>
        <p:txBody>
          <a:bodyPr wrap="square" rtlCol="0">
            <a:spAutoFit/>
          </a:bodyPr>
          <a:lstStyle/>
          <a:p>
            <a:r>
              <a:rPr lang="nl-BE" sz="1800" b="1" i="1" dirty="0">
                <a:solidFill>
                  <a:srgbClr val="000000"/>
                </a:solidFill>
                <a:effectLst/>
                <a:latin typeface="Calibri" panose="020F0502020204030204" pitchFamily="34" charset="0"/>
                <a:ea typeface="GentiumPlusLiteracy"/>
                <a:cs typeface="Calibri" panose="020F0502020204030204" pitchFamily="34" charset="0"/>
              </a:rPr>
              <a:t>Herneming van de eerste emissie –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Ordonnɑntie</a:t>
            </a:r>
            <a:r>
              <a:rPr lang="nl-BE" sz="1800" b="1" i="1" dirty="0">
                <a:solidFill>
                  <a:srgbClr val="000000"/>
                </a:solidFill>
                <a:effectLst/>
                <a:latin typeface="Calibri" panose="020F0502020204030204" pitchFamily="34" charset="0"/>
                <a:ea typeface="GentiumPlusLiteracy"/>
                <a:cs typeface="Calibri" panose="020F0502020204030204" pitchFamily="34" charset="0"/>
              </a:rPr>
              <a:t>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b="1" i="1" dirty="0">
                <a:solidFill>
                  <a:srgbClr val="000000"/>
                </a:solidFill>
                <a:effectLst/>
                <a:latin typeface="Calibri" panose="020F0502020204030204" pitchFamily="34" charset="0"/>
                <a:ea typeface="GentiumPlusLiteracy"/>
                <a:cs typeface="Calibri" panose="020F0502020204030204" pitchFamily="34" charset="0"/>
              </a:rPr>
              <a:t> 3 november 1485 </a:t>
            </a:r>
          </a:p>
          <a:p>
            <a:r>
              <a:rPr lang="nl-BE" sz="1800" dirty="0">
                <a:solidFill>
                  <a:srgbClr val="000000"/>
                </a:solidFill>
                <a:effectLst/>
                <a:latin typeface="Calibri" panose="020F0502020204030204" pitchFamily="34" charset="0"/>
                <a:ea typeface="GentiumPlusLiteracy"/>
                <a:cs typeface="Calibri" panose="020F0502020204030204" pitchFamily="34" charset="0"/>
              </a:rPr>
              <a:t>Na de kortstondige tweede emissie werd per ordonnantie van 3 november 1485 de eerste emissie van 31 juli 1482 hernomen. </a:t>
            </a:r>
          </a:p>
          <a:p>
            <a:endParaRPr lang="nl-BE" dirty="0"/>
          </a:p>
        </p:txBody>
      </p:sp>
    </p:spTree>
    <p:extLst>
      <p:ext uri="{BB962C8B-B14F-4D97-AF65-F5344CB8AC3E}">
        <p14:creationId xmlns:p14="http://schemas.microsoft.com/office/powerpoint/2010/main" val="1472776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BEE1F3-8780-4D8F-AEB8-0F32394D0078}"/>
              </a:ext>
            </a:extLst>
          </p:cNvPr>
          <p:cNvSpPr>
            <a:spLocks noGrp="1"/>
          </p:cNvSpPr>
          <p:nvPr>
            <p:ph type="title"/>
          </p:nvPr>
        </p:nvSpPr>
        <p:spPr/>
        <p:txBody>
          <a:bodyPr/>
          <a:lstStyle/>
          <a:p>
            <a:r>
              <a:rPr lang="nl-BE" sz="1800" b="1" u="sng" dirty="0">
                <a:effectLst/>
                <a:latin typeface="Calibri" panose="020F0502020204030204" pitchFamily="34" charset="0"/>
                <a:ea typeface="GentiumPlusLiteracy"/>
                <a:cs typeface="Calibri" panose="020F0502020204030204" pitchFamily="34" charset="0"/>
              </a:rPr>
              <a:t>FILIPS DE SCHONE (1482-1506)</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solidFill>
                  <a:srgbClr val="000000"/>
                </a:solidFill>
                <a:effectLst/>
                <a:latin typeface="Calibri" panose="020F0502020204030204" pitchFamily="34" charset="0"/>
                <a:ea typeface="GentiumPlusLiteracy"/>
                <a:cs typeface="Calibri" panose="020F0502020204030204" pitchFamily="34" charset="0"/>
              </a:rPr>
              <a:t>Derde emissie –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Ordonnɑntie</a:t>
            </a:r>
            <a:r>
              <a:rPr lang="nl-BE" sz="1800" b="1" i="1" dirty="0">
                <a:solidFill>
                  <a:srgbClr val="000000"/>
                </a:solidFill>
                <a:effectLst/>
                <a:latin typeface="Calibri" panose="020F0502020204030204" pitchFamily="34" charset="0"/>
                <a:ea typeface="GentiumPlusLiteracy"/>
                <a:cs typeface="Calibri" panose="020F0502020204030204" pitchFamily="34" charset="0"/>
              </a:rPr>
              <a:t>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b="1" i="1" dirty="0">
                <a:solidFill>
                  <a:srgbClr val="000000"/>
                </a:solidFill>
                <a:effectLst/>
                <a:latin typeface="Calibri" panose="020F0502020204030204" pitchFamily="34" charset="0"/>
                <a:ea typeface="GentiumPlusLiteracy"/>
                <a:cs typeface="Calibri" panose="020F0502020204030204" pitchFamily="34" charset="0"/>
              </a:rPr>
              <a:t> 20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ɑpril</a:t>
            </a:r>
            <a:r>
              <a:rPr lang="nl-BE" sz="1800" b="1" i="1" dirty="0">
                <a:solidFill>
                  <a:srgbClr val="000000"/>
                </a:solidFill>
                <a:effectLst/>
                <a:latin typeface="Calibri" panose="020F0502020204030204" pitchFamily="34" charset="0"/>
                <a:ea typeface="GentiumPlusLiteracy"/>
                <a:cs typeface="Calibri" panose="020F0502020204030204" pitchFamily="34" charset="0"/>
              </a:rPr>
              <a:t> 1487,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ɑɑngepɑst</a:t>
            </a:r>
            <a:r>
              <a:rPr lang="nl-BE" sz="1800" b="1" i="1" dirty="0">
                <a:solidFill>
                  <a:srgbClr val="000000"/>
                </a:solidFill>
                <a:effectLst/>
                <a:latin typeface="Calibri" panose="020F0502020204030204" pitchFamily="34" charset="0"/>
                <a:ea typeface="GentiumPlusLiteracy"/>
                <a:cs typeface="Calibri" panose="020F0502020204030204" pitchFamily="34" charset="0"/>
              </a:rPr>
              <a:t> in juli en november 1487 en in juni 1488</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810B639C-C04B-4119-8F06-90C6628D1BC1}"/>
              </a:ext>
            </a:extLst>
          </p:cNvPr>
          <p:cNvSpPr>
            <a:spLocks noGrp="1"/>
          </p:cNvSpPr>
          <p:nvPr>
            <p:ph idx="1"/>
          </p:nvPr>
        </p:nvSpPr>
        <p:spPr>
          <a:xfrm>
            <a:off x="838200" y="1184600"/>
            <a:ext cx="10515600" cy="2369305"/>
          </a:xfrm>
        </p:spPr>
        <p:txBody>
          <a:bodyPr>
            <a:normAutofit fontScale="92500" lnSpcReduction="20000"/>
          </a:bodyPr>
          <a:lstStyle/>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De munten van deze emissie combineren een koninklijke uitstraling met een steeds verdergaande waardevermindering</a:t>
            </a:r>
            <a:r>
              <a:rPr lang="nl-BE" sz="1800" dirty="0">
                <a:solidFill>
                  <a:srgbClr val="000000"/>
                </a:solidFill>
                <a:latin typeface="Calibri" panose="020F0502020204030204" pitchFamily="34" charset="0"/>
                <a:ea typeface="GentiumPlusLiteracy"/>
                <a:cs typeface="Calibri" panose="020F0502020204030204" pitchFamily="34" charset="0"/>
              </a:rPr>
              <a:t> (</a:t>
            </a:r>
            <a:r>
              <a:rPr lang="nl-BE" sz="1800" dirty="0">
                <a:solidFill>
                  <a:srgbClr val="000000"/>
                </a:solidFill>
                <a:effectLst/>
                <a:latin typeface="Calibri" panose="020F0502020204030204" pitchFamily="34" charset="0"/>
                <a:ea typeface="GentiumPlusLiteracy"/>
                <a:cs typeface="Calibri" panose="020F0502020204030204" pitchFamily="34" charset="0"/>
              </a:rPr>
              <a:t>schitterende reeks prestigemunten, militaire campagnes financieren) </a:t>
            </a:r>
          </a:p>
          <a:p>
            <a:pPr>
              <a:lnSpc>
                <a:spcPct val="107000"/>
              </a:lnSpc>
              <a:spcBef>
                <a:spcPts val="1200"/>
              </a:spcBef>
              <a:spcAft>
                <a:spcPts val="800"/>
              </a:spcAft>
            </a:pPr>
            <a:r>
              <a:rPr lang="nl-BE" sz="1800" dirty="0">
                <a:solidFill>
                  <a:srgbClr val="000000"/>
                </a:solidFill>
                <a:latin typeface="Calibri" panose="020F0502020204030204" pitchFamily="34" charset="0"/>
                <a:ea typeface="GentiumPlusLiteracy"/>
                <a:cs typeface="Calibri" panose="020F0502020204030204" pitchFamily="34" charset="0"/>
              </a:rPr>
              <a:t>In </a:t>
            </a:r>
            <a:r>
              <a:rPr lang="nl-BE" sz="1800" dirty="0">
                <a:solidFill>
                  <a:srgbClr val="000000"/>
                </a:solidFill>
                <a:effectLst/>
                <a:latin typeface="Calibri" panose="020F0502020204030204" pitchFamily="34" charset="0"/>
                <a:ea typeface="GentiumPlusLiteracy"/>
                <a:cs typeface="Calibri" panose="020F0502020204030204" pitchFamily="34" charset="0"/>
              </a:rPr>
              <a:t>april 1487 werden </a:t>
            </a:r>
            <a:r>
              <a:rPr lang="nl-BE" sz="1800" dirty="0">
                <a:solidFill>
                  <a:srgbClr val="FF0000"/>
                </a:solidFill>
                <a:effectLst/>
                <a:latin typeface="Calibri" panose="020F0502020204030204" pitchFamily="34" charset="0"/>
                <a:ea typeface="GentiumPlusLiteracy"/>
                <a:cs typeface="Calibri" panose="020F0502020204030204" pitchFamily="34" charset="0"/>
              </a:rPr>
              <a:t>nieuwe munten met een devaluatie van 10%. </a:t>
            </a:r>
          </a:p>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In november 1487 volgde een </a:t>
            </a:r>
            <a:r>
              <a:rPr lang="nl-BE" sz="1800" dirty="0">
                <a:solidFill>
                  <a:srgbClr val="FF0000"/>
                </a:solidFill>
                <a:effectLst/>
                <a:latin typeface="Calibri" panose="020F0502020204030204" pitchFamily="34" charset="0"/>
                <a:ea typeface="GentiumPlusLiteracy"/>
                <a:cs typeface="Calibri" panose="020F0502020204030204" pitchFamily="34" charset="0"/>
              </a:rPr>
              <a:t>nieuwe devaluatie met ongeveer 11%. </a:t>
            </a:r>
          </a:p>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In juli 1488 volgde een </a:t>
            </a:r>
            <a:r>
              <a:rPr lang="nl-BE" sz="1800" dirty="0">
                <a:solidFill>
                  <a:srgbClr val="FF0000"/>
                </a:solidFill>
                <a:effectLst/>
                <a:latin typeface="Calibri" panose="020F0502020204030204" pitchFamily="34" charset="0"/>
                <a:ea typeface="GentiumPlusLiteracy"/>
                <a:cs typeface="Calibri" panose="020F0502020204030204" pitchFamily="34" charset="0"/>
              </a:rPr>
              <a:t>nieuwe waardevermindering, ditmaal met 25%. </a:t>
            </a:r>
            <a:r>
              <a:rPr lang="nl-BE" sz="1800" dirty="0">
                <a:solidFill>
                  <a:srgbClr val="000000"/>
                </a:solidFill>
                <a:effectLst/>
                <a:latin typeface="Calibri" panose="020F0502020204030204" pitchFamily="34" charset="0"/>
                <a:ea typeface="GentiumPlusLiteracy"/>
                <a:cs typeface="Calibri" panose="020F0502020204030204" pitchFamily="34" charset="0"/>
              </a:rPr>
              <a:t>De beeldenaar van de muntstukken werd niet gewijzigd.</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5" name="Afbeelding 4" descr="Afbeelding met object, munt&#10;&#10;Automatisch gegenereerde beschrijving">
            <a:extLst>
              <a:ext uri="{FF2B5EF4-FFF2-40B4-BE49-F238E27FC236}">
                <a16:creationId xmlns:a16="http://schemas.microsoft.com/office/drawing/2014/main" id="{48DA37D8-719B-49AF-8E7F-9236FFCD6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15" y="3709079"/>
            <a:ext cx="4265330" cy="2134852"/>
          </a:xfrm>
          <a:prstGeom prst="rect">
            <a:avLst/>
          </a:prstGeom>
        </p:spPr>
      </p:pic>
      <p:pic>
        <p:nvPicPr>
          <p:cNvPr id="7" name="Afbeelding 6" descr="Afbeelding met object, munt&#10;&#10;Automatisch gegenereerde beschrijving">
            <a:extLst>
              <a:ext uri="{FF2B5EF4-FFF2-40B4-BE49-F238E27FC236}">
                <a16:creationId xmlns:a16="http://schemas.microsoft.com/office/drawing/2014/main" id="{4D7662D5-2CB9-40C8-8E08-F79328618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3745" y="3708542"/>
            <a:ext cx="4203983" cy="2134852"/>
          </a:xfrm>
          <a:prstGeom prst="rect">
            <a:avLst/>
          </a:prstGeom>
        </p:spPr>
      </p:pic>
      <p:pic>
        <p:nvPicPr>
          <p:cNvPr id="9" name="Afbeelding 8" descr="Afbeelding met object, munt&#10;&#10;Automatisch gegenereerde beschrijving">
            <a:extLst>
              <a:ext uri="{FF2B5EF4-FFF2-40B4-BE49-F238E27FC236}">
                <a16:creationId xmlns:a16="http://schemas.microsoft.com/office/drawing/2014/main" id="{0D843361-F647-4DD8-957E-C4EFEEB83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7728" y="4179679"/>
            <a:ext cx="3247212" cy="1663984"/>
          </a:xfrm>
          <a:prstGeom prst="rect">
            <a:avLst/>
          </a:prstGeom>
        </p:spPr>
      </p:pic>
      <p:sp>
        <p:nvSpPr>
          <p:cNvPr id="10" name="Tekstvak 9">
            <a:extLst>
              <a:ext uri="{FF2B5EF4-FFF2-40B4-BE49-F238E27FC236}">
                <a16:creationId xmlns:a16="http://schemas.microsoft.com/office/drawing/2014/main" id="{AC30B836-8824-4A84-A3BE-3366986208E4}"/>
              </a:ext>
            </a:extLst>
          </p:cNvPr>
          <p:cNvSpPr txBox="1"/>
          <p:nvPr/>
        </p:nvSpPr>
        <p:spPr>
          <a:xfrm>
            <a:off x="337931" y="6013174"/>
            <a:ext cx="11698356" cy="369332"/>
          </a:xfrm>
          <a:prstGeom prst="rect">
            <a:avLst/>
          </a:prstGeom>
          <a:noFill/>
        </p:spPr>
        <p:txBody>
          <a:bodyPr wrap="square" rtlCol="0">
            <a:spAutoFit/>
          </a:bodyPr>
          <a:lstStyle/>
          <a:p>
            <a:r>
              <a:rPr lang="nl-BE" dirty="0"/>
              <a:t>BOURGONDISCHE NOBEL (Dordrecht)		ZILVEREN REAAL (Brugge)	                GRIFFIOEN  ( Mechelen/Antwerpen)</a:t>
            </a:r>
          </a:p>
        </p:txBody>
      </p:sp>
    </p:spTree>
    <p:extLst>
      <p:ext uri="{BB962C8B-B14F-4D97-AF65-F5344CB8AC3E}">
        <p14:creationId xmlns:p14="http://schemas.microsoft.com/office/powerpoint/2010/main" val="3121265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97C6B-F461-461F-8295-72D6970D5CD7}"/>
              </a:ext>
            </a:extLst>
          </p:cNvPr>
          <p:cNvSpPr>
            <a:spLocks noGrp="1"/>
          </p:cNvSpPr>
          <p:nvPr>
            <p:ph type="title"/>
          </p:nvPr>
        </p:nvSpPr>
        <p:spPr/>
        <p:txBody>
          <a:bodyPr/>
          <a:lstStyle/>
          <a:p>
            <a:r>
              <a:rPr lang="nl-BE" sz="1800" b="1" u="sng" dirty="0">
                <a:effectLst/>
                <a:latin typeface="Calibri" panose="020F0502020204030204" pitchFamily="34" charset="0"/>
                <a:ea typeface="GentiumPlusLiteracy"/>
                <a:cs typeface="Calibri" panose="020F0502020204030204" pitchFamily="34" charset="0"/>
              </a:rPr>
              <a:t>FILIPS DE SCHONE (1482-1506)</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solidFill>
                  <a:srgbClr val="000000"/>
                </a:solidFill>
                <a:effectLst/>
                <a:latin typeface="Calibri" panose="020F0502020204030204" pitchFamily="34" charset="0"/>
                <a:ea typeface="GentiumPlusLiteracy"/>
                <a:cs typeface="Calibri" panose="020F0502020204030204" pitchFamily="34" charset="0"/>
              </a:rPr>
              <a:t>Vierde emissie –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Ordonnɑnties</a:t>
            </a:r>
            <a:r>
              <a:rPr lang="nl-BE" sz="1800" b="1" i="1" dirty="0">
                <a:solidFill>
                  <a:srgbClr val="000000"/>
                </a:solidFill>
                <a:effectLst/>
                <a:latin typeface="Calibri" panose="020F0502020204030204" pitchFamily="34" charset="0"/>
                <a:ea typeface="GentiumPlusLiteracy"/>
                <a:cs typeface="Calibri" panose="020F0502020204030204" pitchFamily="34" charset="0"/>
              </a:rPr>
              <a:t>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b="1" i="1" dirty="0">
                <a:solidFill>
                  <a:srgbClr val="000000"/>
                </a:solidFill>
                <a:effectLst/>
                <a:latin typeface="Calibri" panose="020F0502020204030204" pitchFamily="34" charset="0"/>
                <a:ea typeface="GentiumPlusLiteracy"/>
                <a:cs typeface="Calibri" panose="020F0502020204030204" pitchFamily="34" charset="0"/>
              </a:rPr>
              <a:t> 26 oktober en 8 december 1488</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6569DD1F-0FEB-4E86-B679-9530BF007F8A}"/>
              </a:ext>
            </a:extLst>
          </p:cNvPr>
          <p:cNvSpPr>
            <a:spLocks noGrp="1"/>
          </p:cNvSpPr>
          <p:nvPr>
            <p:ph idx="1"/>
          </p:nvPr>
        </p:nvSpPr>
        <p:spPr>
          <a:xfrm>
            <a:off x="838200" y="1278973"/>
            <a:ext cx="10820400" cy="758549"/>
          </a:xfrm>
        </p:spPr>
        <p:txBody>
          <a:bodyPr/>
          <a:lstStyle/>
          <a:p>
            <a:r>
              <a:rPr lang="nl-BE" sz="1800" dirty="0">
                <a:solidFill>
                  <a:srgbClr val="000000"/>
                </a:solidFill>
                <a:effectLst/>
                <a:latin typeface="Calibri" panose="020F0502020204030204" pitchFamily="34" charset="0"/>
                <a:ea typeface="GentiumPlusLiteracy"/>
                <a:cs typeface="Calibri" panose="020F0502020204030204" pitchFamily="34" charset="0"/>
              </a:rPr>
              <a:t>De verslechtering van Maximiliaans militaire toestand noopte hem op 26 oktober 1488 over te gaan tot een </a:t>
            </a:r>
            <a:r>
              <a:rPr lang="nl-BE" sz="1800" dirty="0">
                <a:solidFill>
                  <a:srgbClr val="FF0000"/>
                </a:solidFill>
                <a:effectLst/>
                <a:latin typeface="Calibri" panose="020F0502020204030204" pitchFamily="34" charset="0"/>
                <a:ea typeface="GentiumPlusLiteracy"/>
                <a:cs typeface="Calibri" panose="020F0502020204030204" pitchFamily="34" charset="0"/>
              </a:rPr>
              <a:t>nieuwe devaluatie, ditmaal met 50% </a:t>
            </a:r>
            <a:r>
              <a:rPr lang="nl-BE" sz="1800" dirty="0">
                <a:solidFill>
                  <a:srgbClr val="000000"/>
                </a:solidFill>
                <a:effectLst/>
                <a:latin typeface="Calibri" panose="020F0502020204030204" pitchFamily="34" charset="0"/>
                <a:ea typeface="GentiumPlusLiteracy"/>
                <a:cs typeface="Calibri" panose="020F0502020204030204" pitchFamily="34" charset="0"/>
              </a:rPr>
              <a:t>(camoufleren door de creatie van weerom nieuwe en prachtige munttypes</a:t>
            </a:r>
            <a:endParaRPr lang="nl-BE" dirty="0"/>
          </a:p>
        </p:txBody>
      </p:sp>
      <p:pic>
        <p:nvPicPr>
          <p:cNvPr id="5" name="Afbeelding 4" descr="Afbeelding met munt, object&#10;&#10;Automatisch gegenereerde beschrijving">
            <a:extLst>
              <a:ext uri="{FF2B5EF4-FFF2-40B4-BE49-F238E27FC236}">
                <a16:creationId xmlns:a16="http://schemas.microsoft.com/office/drawing/2014/main" id="{7AE28D27-46C7-4989-B548-6B27AAFAB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763" y="2445909"/>
            <a:ext cx="6135820" cy="3144406"/>
          </a:xfrm>
          <a:prstGeom prst="rect">
            <a:avLst/>
          </a:prstGeom>
        </p:spPr>
      </p:pic>
      <p:pic>
        <p:nvPicPr>
          <p:cNvPr id="7" name="Afbeelding 6" descr="Afbeelding met object, munt, oud&#10;&#10;Automatisch gegenereerde beschrijving">
            <a:extLst>
              <a:ext uri="{FF2B5EF4-FFF2-40B4-BE49-F238E27FC236}">
                <a16:creationId xmlns:a16="http://schemas.microsoft.com/office/drawing/2014/main" id="{E8394B43-D7E9-4362-A141-D2D8EDB3D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2613984"/>
            <a:ext cx="5822933" cy="2976331"/>
          </a:xfrm>
          <a:prstGeom prst="rect">
            <a:avLst/>
          </a:prstGeom>
        </p:spPr>
      </p:pic>
      <p:sp>
        <p:nvSpPr>
          <p:cNvPr id="8" name="Tekstvak 7">
            <a:extLst>
              <a:ext uri="{FF2B5EF4-FFF2-40B4-BE49-F238E27FC236}">
                <a16:creationId xmlns:a16="http://schemas.microsoft.com/office/drawing/2014/main" id="{C31EF476-54C2-4148-9500-6DE3286199DD}"/>
              </a:ext>
            </a:extLst>
          </p:cNvPr>
          <p:cNvSpPr txBox="1"/>
          <p:nvPr/>
        </p:nvSpPr>
        <p:spPr>
          <a:xfrm>
            <a:off x="318053" y="5685183"/>
            <a:ext cx="11579086" cy="369332"/>
          </a:xfrm>
          <a:prstGeom prst="rect">
            <a:avLst/>
          </a:prstGeom>
          <a:noFill/>
        </p:spPr>
        <p:txBody>
          <a:bodyPr wrap="square" rtlCol="0">
            <a:spAutoFit/>
          </a:bodyPr>
          <a:lstStyle/>
          <a:p>
            <a:r>
              <a:rPr lang="nl-BE" dirty="0"/>
              <a:t>		SCHUITKEN (Mechelen)				GEHELM DUBBEL SCHILD (Mechelen)</a:t>
            </a:r>
          </a:p>
        </p:txBody>
      </p:sp>
    </p:spTree>
    <p:extLst>
      <p:ext uri="{BB962C8B-B14F-4D97-AF65-F5344CB8AC3E}">
        <p14:creationId xmlns:p14="http://schemas.microsoft.com/office/powerpoint/2010/main" val="1412067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CAFF2-25B7-4EA5-8ACB-6951AEFDC6B3}"/>
              </a:ext>
            </a:extLst>
          </p:cNvPr>
          <p:cNvSpPr>
            <a:spLocks noGrp="1"/>
          </p:cNvSpPr>
          <p:nvPr>
            <p:ph type="title"/>
          </p:nvPr>
        </p:nvSpPr>
        <p:spPr/>
        <p:txBody>
          <a:bodyPr>
            <a:normAutofit/>
          </a:bodyPr>
          <a:lstStyle/>
          <a:p>
            <a:r>
              <a:rPr lang="nl-BE" sz="2000" b="1" u="sng" dirty="0">
                <a:effectLst/>
                <a:latin typeface="Calibri" panose="020F0502020204030204" pitchFamily="34" charset="0"/>
                <a:ea typeface="GentiumPlusLiteracy"/>
                <a:cs typeface="Calibri" panose="020F0502020204030204" pitchFamily="34" charset="0"/>
              </a:rPr>
              <a:t>FILIPS DE SCHONE (1482-1506)</a:t>
            </a:r>
            <a:br>
              <a:rPr lang="nl-BE" sz="2000" b="1" u="sng" dirty="0">
                <a:effectLst/>
                <a:latin typeface="Calibri" panose="020F0502020204030204" pitchFamily="34" charset="0"/>
                <a:ea typeface="GentiumPlusLiteracy"/>
                <a:cs typeface="Calibri" panose="020F0502020204030204" pitchFamily="34" charset="0"/>
              </a:rPr>
            </a:br>
            <a:r>
              <a:rPr lang="nl-BE" sz="1800" b="1" i="1" dirty="0" err="1">
                <a:solidFill>
                  <a:srgbClr val="000000"/>
                </a:solidFill>
                <a:effectLst/>
                <a:latin typeface="Calibri" panose="020F0502020204030204" pitchFamily="34" charset="0"/>
                <a:ea typeface="GentiumPlusLiteracy"/>
                <a:cs typeface="Calibri" panose="020F0502020204030204" pitchFamily="34" charset="0"/>
              </a:rPr>
              <a:t>Muntslɑg</a:t>
            </a:r>
            <a:r>
              <a:rPr lang="nl-BE" sz="1800" b="1" i="1" dirty="0">
                <a:solidFill>
                  <a:srgbClr val="000000"/>
                </a:solidFill>
                <a:effectLst/>
                <a:latin typeface="Calibri" panose="020F0502020204030204" pitchFamily="34" charset="0"/>
                <a:ea typeface="GentiumPlusLiteracy"/>
                <a:cs typeface="Calibri" panose="020F0502020204030204" pitchFamily="34" charset="0"/>
              </a:rPr>
              <a:t>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b="1" i="1" dirty="0">
                <a:solidFill>
                  <a:srgbClr val="000000"/>
                </a:solidFill>
                <a:effectLst/>
                <a:latin typeface="Calibri" panose="020F0502020204030204" pitchFamily="34" charset="0"/>
                <a:ea typeface="GentiumPlusLiteracy"/>
                <a:cs typeface="Calibri" panose="020F0502020204030204" pitchFamily="34" charset="0"/>
              </a:rPr>
              <a:t> de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opstɑndige</a:t>
            </a:r>
            <a:r>
              <a:rPr lang="nl-BE" sz="1800" b="1" i="1" dirty="0">
                <a:solidFill>
                  <a:srgbClr val="000000"/>
                </a:solidFill>
                <a:effectLst/>
                <a:latin typeface="Calibri" panose="020F0502020204030204" pitchFamily="34" charset="0"/>
                <a:ea typeface="GentiumPlusLiteracy"/>
                <a:cs typeface="Calibri" panose="020F0502020204030204" pitchFamily="34" charset="0"/>
              </a:rPr>
              <a:t> steden</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endParaRPr lang="nl-BE" sz="2000" dirty="0"/>
          </a:p>
        </p:txBody>
      </p:sp>
      <p:sp>
        <p:nvSpPr>
          <p:cNvPr id="3" name="Tijdelijke aanduiding voor inhoud 2">
            <a:extLst>
              <a:ext uri="{FF2B5EF4-FFF2-40B4-BE49-F238E27FC236}">
                <a16:creationId xmlns:a16="http://schemas.microsoft.com/office/drawing/2014/main" id="{8ABE0415-E0F9-4749-AD33-97FE595436E5}"/>
              </a:ext>
            </a:extLst>
          </p:cNvPr>
          <p:cNvSpPr>
            <a:spLocks noGrp="1"/>
          </p:cNvSpPr>
          <p:nvPr>
            <p:ph idx="1"/>
          </p:nvPr>
        </p:nvSpPr>
        <p:spPr>
          <a:xfrm>
            <a:off x="838200" y="1338607"/>
            <a:ext cx="10515600" cy="1603375"/>
          </a:xfrm>
        </p:spPr>
        <p:txBody>
          <a:bodyPr>
            <a:normAutofit lnSpcReduction="10000"/>
          </a:bodyPr>
          <a:lstStyle/>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In Vlaanderen laaide in het najaar van 1487 het verzet tegen Maximiliaan fel op. De munt te Brugge had de nieuwe reeks normaal aangevangen (3ᵈᵉ emissie) maar hieraan kwam uiterlijk op 16 januari 1488 een einde door de gevangenneming van Maximiliaan. </a:t>
            </a:r>
          </a:p>
          <a:p>
            <a:pPr>
              <a:lnSpc>
                <a:spcPct val="107000"/>
              </a:lnSpc>
              <a:spcBef>
                <a:spcPts val="1200"/>
              </a:spcBef>
              <a:spcAft>
                <a:spcPts val="800"/>
              </a:spcAft>
            </a:pPr>
            <a:r>
              <a:rPr lang="nl-BE" sz="1800" dirty="0">
                <a:solidFill>
                  <a:srgbClr val="000000"/>
                </a:solidFill>
                <a:latin typeface="Calibri" panose="020F0502020204030204" pitchFamily="34" charset="0"/>
                <a:ea typeface="GentiumPlusLiteracy"/>
                <a:cs typeface="Calibri" panose="020F0502020204030204" pitchFamily="34" charset="0"/>
              </a:rPr>
              <a:t>Opstandige muntslag te Gent, Brussel en Leuven</a:t>
            </a:r>
            <a:endParaRPr lang="nl-BE" sz="1800" dirty="0">
              <a:solidFill>
                <a:srgbClr val="000000"/>
              </a:solidFill>
              <a:effectLst/>
              <a:latin typeface="Calibri" panose="020F0502020204030204" pitchFamily="34" charset="0"/>
              <a:ea typeface="GentiumPlusLiteracy"/>
              <a:cs typeface="Calibri" panose="020F0502020204030204" pitchFamily="34" charset="0"/>
            </a:endParaRPr>
          </a:p>
          <a:p>
            <a:pPr marL="0" indent="0">
              <a:buNone/>
            </a:pPr>
            <a:endParaRPr lang="nl-BE" dirty="0"/>
          </a:p>
        </p:txBody>
      </p:sp>
      <p:pic>
        <p:nvPicPr>
          <p:cNvPr id="5" name="Afbeelding 4" descr="Afbeelding met object, munt&#10;&#10;Automatisch gegenereerde beschrijving">
            <a:extLst>
              <a:ext uri="{FF2B5EF4-FFF2-40B4-BE49-F238E27FC236}">
                <a16:creationId xmlns:a16="http://schemas.microsoft.com/office/drawing/2014/main" id="{7E0A95FD-E600-4E7B-A486-DB1722DB1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5723"/>
            <a:ext cx="3391563" cy="1726219"/>
          </a:xfrm>
          <a:prstGeom prst="rect">
            <a:avLst/>
          </a:prstGeom>
        </p:spPr>
      </p:pic>
      <p:sp>
        <p:nvSpPr>
          <p:cNvPr id="6" name="Tekstvak 5">
            <a:extLst>
              <a:ext uri="{FF2B5EF4-FFF2-40B4-BE49-F238E27FC236}">
                <a16:creationId xmlns:a16="http://schemas.microsoft.com/office/drawing/2014/main" id="{E6B29541-CCDF-4FCE-9155-4B79B97425AC}"/>
              </a:ext>
            </a:extLst>
          </p:cNvPr>
          <p:cNvSpPr txBox="1"/>
          <p:nvPr/>
        </p:nvSpPr>
        <p:spPr>
          <a:xfrm>
            <a:off x="168965" y="5466520"/>
            <a:ext cx="11827565" cy="369332"/>
          </a:xfrm>
          <a:prstGeom prst="rect">
            <a:avLst/>
          </a:prstGeom>
          <a:noFill/>
        </p:spPr>
        <p:txBody>
          <a:bodyPr wrap="square" rtlCol="0">
            <a:spAutoFit/>
          </a:bodyPr>
          <a:lstStyle/>
          <a:p>
            <a:r>
              <a:rPr lang="nl-BE" dirty="0"/>
              <a:t>	STUIVER (Gent) 1488	BRUSSELAAR (Brussel) 1488		         DUBBELE LOVENAAR (Leuven) 1489</a:t>
            </a:r>
          </a:p>
        </p:txBody>
      </p:sp>
      <p:pic>
        <p:nvPicPr>
          <p:cNvPr id="8" name="Afbeelding 7" descr="Afbeelding met object, munt&#10;&#10;Automatisch gegenereerde beschrijving">
            <a:extLst>
              <a:ext uri="{FF2B5EF4-FFF2-40B4-BE49-F238E27FC236}">
                <a16:creationId xmlns:a16="http://schemas.microsoft.com/office/drawing/2014/main" id="{A8637CB3-8771-4218-9BA0-A6BEFB5FE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8700" y="3425723"/>
            <a:ext cx="3658396" cy="1785970"/>
          </a:xfrm>
          <a:prstGeom prst="rect">
            <a:avLst/>
          </a:prstGeom>
        </p:spPr>
      </p:pic>
      <p:pic>
        <p:nvPicPr>
          <p:cNvPr id="10" name="Afbeelding 9" descr="Afbeelding met object, munt&#10;&#10;Automatisch gegenereerde beschrijving">
            <a:extLst>
              <a:ext uri="{FF2B5EF4-FFF2-40B4-BE49-F238E27FC236}">
                <a16:creationId xmlns:a16="http://schemas.microsoft.com/office/drawing/2014/main" id="{ECFAE78F-F8FC-4853-8746-7E09131EB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7096" y="2860412"/>
            <a:ext cx="4949420" cy="2546268"/>
          </a:xfrm>
          <a:prstGeom prst="rect">
            <a:avLst/>
          </a:prstGeom>
        </p:spPr>
      </p:pic>
    </p:spTree>
    <p:extLst>
      <p:ext uri="{BB962C8B-B14F-4D97-AF65-F5344CB8AC3E}">
        <p14:creationId xmlns:p14="http://schemas.microsoft.com/office/powerpoint/2010/main" val="3227124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9F74F1-D0E5-4260-8171-81B2C78691F1}"/>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3300" dirty="0"/>
              <a:t>Hugo Vanhoudt</a:t>
            </a:r>
            <a:br>
              <a:rPr lang="en-US" sz="3300" dirty="0"/>
            </a:br>
            <a:endParaRPr lang="en-US" sz="3300" dirty="0"/>
          </a:p>
        </p:txBody>
      </p:sp>
      <p:pic>
        <p:nvPicPr>
          <p:cNvPr id="6" name="Afbeelding 5">
            <a:extLst>
              <a:ext uri="{FF2B5EF4-FFF2-40B4-BE49-F238E27FC236}">
                <a16:creationId xmlns:a16="http://schemas.microsoft.com/office/drawing/2014/main" id="{559CC85F-CA6A-402C-A8E5-3102A9CBA3CC}"/>
              </a:ext>
            </a:extLst>
          </p:cNvPr>
          <p:cNvPicPr>
            <a:picLocks noChangeAspect="1"/>
          </p:cNvPicPr>
          <p:nvPr/>
        </p:nvPicPr>
        <p:blipFill>
          <a:blip r:embed="rId2"/>
          <a:stretch>
            <a:fillRect/>
          </a:stretch>
        </p:blipFill>
        <p:spPr>
          <a:xfrm>
            <a:off x="3170339" y="495257"/>
            <a:ext cx="2661315" cy="3774916"/>
          </a:xfrm>
          <a:prstGeom prst="rect">
            <a:avLst/>
          </a:prstGeom>
        </p:spPr>
      </p:pic>
      <p:pic>
        <p:nvPicPr>
          <p:cNvPr id="8" name="Afbeelding 7">
            <a:extLst>
              <a:ext uri="{FF2B5EF4-FFF2-40B4-BE49-F238E27FC236}">
                <a16:creationId xmlns:a16="http://schemas.microsoft.com/office/drawing/2014/main" id="{808C02AE-6561-4AD2-8D65-F21E63089D71}"/>
              </a:ext>
            </a:extLst>
          </p:cNvPr>
          <p:cNvPicPr>
            <a:picLocks noChangeAspect="1"/>
          </p:cNvPicPr>
          <p:nvPr/>
        </p:nvPicPr>
        <p:blipFill>
          <a:blip r:embed="rId3"/>
          <a:stretch>
            <a:fillRect/>
          </a:stretch>
        </p:blipFill>
        <p:spPr>
          <a:xfrm>
            <a:off x="9043345" y="495257"/>
            <a:ext cx="2685705" cy="3769410"/>
          </a:xfrm>
          <a:prstGeom prst="rect">
            <a:avLst/>
          </a:prstGeom>
        </p:spPr>
      </p:pic>
      <p:pic>
        <p:nvPicPr>
          <p:cNvPr id="12" name="Tijdelijke aanduiding voor inhoud 11">
            <a:extLst>
              <a:ext uri="{FF2B5EF4-FFF2-40B4-BE49-F238E27FC236}">
                <a16:creationId xmlns:a16="http://schemas.microsoft.com/office/drawing/2014/main" id="{2EB17318-610C-4781-A40C-AC218233978D}"/>
              </a:ext>
            </a:extLst>
          </p:cNvPr>
          <p:cNvPicPr>
            <a:picLocks noGrp="1" noChangeAspect="1"/>
          </p:cNvPicPr>
          <p:nvPr>
            <p:ph idx="1"/>
          </p:nvPr>
        </p:nvPicPr>
        <p:blipFill>
          <a:blip r:embed="rId4"/>
          <a:stretch>
            <a:fillRect/>
          </a:stretch>
        </p:blipFill>
        <p:spPr>
          <a:xfrm>
            <a:off x="6132614" y="527072"/>
            <a:ext cx="2685706" cy="3756232"/>
          </a:xfrm>
          <a:prstGeom prst="rect">
            <a:avLst/>
          </a:prstGeom>
        </p:spPr>
      </p:pic>
      <p:cxnSp>
        <p:nvCxnSpPr>
          <p:cNvPr id="17" name="Straight Connector 16">
            <a:extLst>
              <a:ext uri="{FF2B5EF4-FFF2-40B4-BE49-F238E27FC236}">
                <a16:creationId xmlns:a16="http://schemas.microsoft.com/office/drawing/2014/main" id="{8733B210-462D-42A4-BA20-36743BB5E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F1E459"/>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128725D7-9E51-483C-A37D-C5238EF8EB31}"/>
              </a:ext>
            </a:extLst>
          </p:cNvPr>
          <p:cNvPicPr>
            <a:picLocks noChangeAspect="1"/>
          </p:cNvPicPr>
          <p:nvPr/>
        </p:nvPicPr>
        <p:blipFill>
          <a:blip r:embed="rId5"/>
          <a:stretch>
            <a:fillRect/>
          </a:stretch>
        </p:blipFill>
        <p:spPr>
          <a:xfrm>
            <a:off x="279965" y="495257"/>
            <a:ext cx="2640958" cy="3769410"/>
          </a:xfrm>
          <a:prstGeom prst="rect">
            <a:avLst/>
          </a:prstGeom>
        </p:spPr>
      </p:pic>
    </p:spTree>
    <p:extLst>
      <p:ext uri="{BB962C8B-B14F-4D97-AF65-F5344CB8AC3E}">
        <p14:creationId xmlns:p14="http://schemas.microsoft.com/office/powerpoint/2010/main" val="3025799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99F3EA-7B9A-4BDF-BA1B-DEC432266F3F}"/>
              </a:ext>
            </a:extLst>
          </p:cNvPr>
          <p:cNvSpPr>
            <a:spLocks noGrp="1"/>
          </p:cNvSpPr>
          <p:nvPr>
            <p:ph type="title"/>
          </p:nvPr>
        </p:nvSpPr>
        <p:spPr/>
        <p:txBody>
          <a:bodyPr/>
          <a:lstStyle/>
          <a:p>
            <a:r>
              <a:rPr lang="nl-BE" sz="1800" b="1" u="sng" dirty="0">
                <a:effectLst/>
                <a:latin typeface="Calibri" panose="020F0502020204030204" pitchFamily="34" charset="0"/>
                <a:ea typeface="GentiumPlusLiteracy"/>
                <a:cs typeface="Calibri" panose="020F0502020204030204" pitchFamily="34" charset="0"/>
              </a:rPr>
              <a:t>FILIPS DE SCHONE (1482-1506)</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solidFill>
                  <a:srgbClr val="000000"/>
                </a:solidFill>
                <a:effectLst/>
                <a:latin typeface="Calibri" panose="020F0502020204030204" pitchFamily="34" charset="0"/>
                <a:ea typeface="GentiumPlusLiteracy"/>
                <a:cs typeface="Calibri" panose="020F0502020204030204" pitchFamily="34" charset="0"/>
              </a:rPr>
              <a:t>Vijfde emissie –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Ordonnɑntie</a:t>
            </a:r>
            <a:r>
              <a:rPr lang="nl-BE" sz="1800" b="1" i="1" dirty="0">
                <a:solidFill>
                  <a:srgbClr val="000000"/>
                </a:solidFill>
                <a:effectLst/>
                <a:latin typeface="Calibri" panose="020F0502020204030204" pitchFamily="34" charset="0"/>
                <a:ea typeface="GentiumPlusLiteracy"/>
                <a:cs typeface="Calibri" panose="020F0502020204030204" pitchFamily="34" charset="0"/>
              </a:rPr>
              <a:t>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b="1" i="1" dirty="0">
                <a:solidFill>
                  <a:srgbClr val="000000"/>
                </a:solidFill>
                <a:effectLst/>
                <a:latin typeface="Calibri" panose="020F0502020204030204" pitchFamily="34" charset="0"/>
                <a:ea typeface="GentiumPlusLiteracy"/>
                <a:cs typeface="Calibri" panose="020F0502020204030204" pitchFamily="34" charset="0"/>
              </a:rPr>
              <a:t> 14 december 1489</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FA4483BC-AFF5-450B-B85C-B87309858C62}"/>
              </a:ext>
            </a:extLst>
          </p:cNvPr>
          <p:cNvSpPr>
            <a:spLocks noGrp="1"/>
          </p:cNvSpPr>
          <p:nvPr>
            <p:ph idx="1"/>
          </p:nvPr>
        </p:nvSpPr>
        <p:spPr>
          <a:xfrm>
            <a:off x="838200" y="1219339"/>
            <a:ext cx="10515600" cy="718792"/>
          </a:xfrm>
        </p:spPr>
        <p:txBody>
          <a:bodyPr/>
          <a:lstStyle/>
          <a:p>
            <a:r>
              <a:rPr lang="nl-BE" sz="1800" dirty="0">
                <a:solidFill>
                  <a:srgbClr val="000000"/>
                </a:solidFill>
                <a:effectLst/>
                <a:latin typeface="Calibri" panose="020F0502020204030204" pitchFamily="34" charset="0"/>
                <a:ea typeface="GentiumPlusLiteracy"/>
                <a:cs typeface="Calibri" panose="020F0502020204030204" pitchFamily="34" charset="0"/>
              </a:rPr>
              <a:t>Maximiliaan </a:t>
            </a:r>
            <a:r>
              <a:rPr lang="nl-BE" sz="1800" dirty="0">
                <a:solidFill>
                  <a:srgbClr val="FF0000"/>
                </a:solidFill>
                <a:effectLst/>
                <a:latin typeface="Calibri" panose="020F0502020204030204" pitchFamily="34" charset="0"/>
                <a:ea typeface="GentiumPlusLiteracy"/>
                <a:cs typeface="Calibri" panose="020F0502020204030204" pitchFamily="34" charset="0"/>
              </a:rPr>
              <a:t>verlaagde de koersen met ⅓ </a:t>
            </a:r>
            <a:r>
              <a:rPr lang="nl-BE" sz="1800" dirty="0">
                <a:solidFill>
                  <a:srgbClr val="000000"/>
                </a:solidFill>
                <a:effectLst/>
                <a:latin typeface="Calibri" panose="020F0502020204030204" pitchFamily="34" charset="0"/>
                <a:ea typeface="GentiumPlusLiteracy"/>
                <a:cs typeface="Calibri" panose="020F0502020204030204" pitchFamily="34" charset="0"/>
              </a:rPr>
              <a:t>tot het peil van 1466</a:t>
            </a:r>
            <a:r>
              <a:rPr lang="nl-BE" sz="1800" dirty="0">
                <a:solidFill>
                  <a:srgbClr val="000000"/>
                </a:solidFill>
                <a:latin typeface="Calibri" panose="020F0502020204030204" pitchFamily="34" charset="0"/>
                <a:ea typeface="GentiumPlusLiteracy"/>
                <a:cs typeface="Calibri" panose="020F0502020204030204" pitchFamily="34" charset="0"/>
              </a:rPr>
              <a:t> </a:t>
            </a:r>
            <a:r>
              <a:rPr lang="nl-BE" sz="1800" dirty="0">
                <a:solidFill>
                  <a:srgbClr val="000000"/>
                </a:solidFill>
                <a:effectLst/>
                <a:latin typeface="Calibri" panose="020F0502020204030204" pitchFamily="34" charset="0"/>
                <a:ea typeface="GentiumPlusLiteracy"/>
                <a:cs typeface="Calibri" panose="020F0502020204030204" pitchFamily="34" charset="0"/>
              </a:rPr>
              <a:t>en kopieerde hij voor zijn nieuwe munten gedeeltelijk de beeldenaars van de ‘</a:t>
            </a:r>
            <a:r>
              <a:rPr lang="nl-BE" sz="1800" dirty="0" err="1">
                <a:solidFill>
                  <a:srgbClr val="000000"/>
                </a:solidFill>
                <a:effectLst/>
                <a:latin typeface="Calibri" panose="020F0502020204030204" pitchFamily="34" charset="0"/>
                <a:ea typeface="GentiumPlusLiteracy"/>
                <a:cs typeface="Calibri" panose="020F0502020204030204" pitchFamily="34" charset="0"/>
              </a:rPr>
              <a:t>vierlander</a:t>
            </a:r>
            <a:r>
              <a:rPr lang="nl-BE" sz="1800" dirty="0">
                <a:solidFill>
                  <a:srgbClr val="000000"/>
                </a:solidFill>
                <a:effectLst/>
                <a:latin typeface="Calibri" panose="020F0502020204030204" pitchFamily="34" charset="0"/>
                <a:ea typeface="GentiumPlusLiteracy"/>
                <a:cs typeface="Calibri" panose="020F0502020204030204" pitchFamily="34" charset="0"/>
              </a:rPr>
              <a:t>’.</a:t>
            </a:r>
          </a:p>
          <a:p>
            <a:pPr marL="0" indent="0">
              <a:buNone/>
            </a:pPr>
            <a:endParaRPr lang="nl-BE" dirty="0"/>
          </a:p>
        </p:txBody>
      </p:sp>
      <p:pic>
        <p:nvPicPr>
          <p:cNvPr id="5" name="Afbeelding 4" descr="Afbeelding met munt, object&#10;&#10;Automatisch gegenereerde beschrijving">
            <a:extLst>
              <a:ext uri="{FF2B5EF4-FFF2-40B4-BE49-F238E27FC236}">
                <a16:creationId xmlns:a16="http://schemas.microsoft.com/office/drawing/2014/main" id="{68C07E90-C789-4BA6-9B8B-85CB58826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96" y="3038326"/>
            <a:ext cx="4598091" cy="2354420"/>
          </a:xfrm>
          <a:prstGeom prst="rect">
            <a:avLst/>
          </a:prstGeom>
        </p:spPr>
      </p:pic>
      <p:pic>
        <p:nvPicPr>
          <p:cNvPr id="7" name="Afbeelding 6" descr="Afbeelding met object, munt&#10;&#10;Automatisch gegenereerde beschrijving">
            <a:extLst>
              <a:ext uri="{FF2B5EF4-FFF2-40B4-BE49-F238E27FC236}">
                <a16:creationId xmlns:a16="http://schemas.microsoft.com/office/drawing/2014/main" id="{9EDEA46C-3A1C-4B25-A2AD-8EAE35B2A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881" y="2391359"/>
            <a:ext cx="6167189" cy="3001387"/>
          </a:xfrm>
          <a:prstGeom prst="rect">
            <a:avLst/>
          </a:prstGeom>
        </p:spPr>
      </p:pic>
      <p:sp>
        <p:nvSpPr>
          <p:cNvPr id="8" name="Tekstvak 7">
            <a:extLst>
              <a:ext uri="{FF2B5EF4-FFF2-40B4-BE49-F238E27FC236}">
                <a16:creationId xmlns:a16="http://schemas.microsoft.com/office/drawing/2014/main" id="{426A9E57-72F9-48D6-B193-872A5E581CB7}"/>
              </a:ext>
            </a:extLst>
          </p:cNvPr>
          <p:cNvSpPr txBox="1"/>
          <p:nvPr/>
        </p:nvSpPr>
        <p:spPr>
          <a:xfrm>
            <a:off x="447261" y="5675248"/>
            <a:ext cx="11161643" cy="369332"/>
          </a:xfrm>
          <a:prstGeom prst="rect">
            <a:avLst/>
          </a:prstGeom>
          <a:noFill/>
        </p:spPr>
        <p:txBody>
          <a:bodyPr wrap="square" rtlCol="0">
            <a:spAutoFit/>
          </a:bodyPr>
          <a:lstStyle/>
          <a:p>
            <a:r>
              <a:rPr lang="nl-BE" dirty="0"/>
              <a:t>HALVE BOURGONDISCHE GOUDGULDEN (Brugge)		VIER STUIVER (Antwerpen)</a:t>
            </a:r>
          </a:p>
        </p:txBody>
      </p:sp>
    </p:spTree>
    <p:extLst>
      <p:ext uri="{BB962C8B-B14F-4D97-AF65-F5344CB8AC3E}">
        <p14:creationId xmlns:p14="http://schemas.microsoft.com/office/powerpoint/2010/main" val="759771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919E95-8829-4026-BBD6-1EACA5192865}"/>
              </a:ext>
            </a:extLst>
          </p:cNvPr>
          <p:cNvSpPr>
            <a:spLocks noGrp="1"/>
          </p:cNvSpPr>
          <p:nvPr>
            <p:ph type="title"/>
          </p:nvPr>
        </p:nvSpPr>
        <p:spPr/>
        <p:txBody>
          <a:bodyPr/>
          <a:lstStyle/>
          <a:p>
            <a:r>
              <a:rPr lang="nl-BE" sz="1800" b="1" u="sng" dirty="0">
                <a:effectLst/>
                <a:latin typeface="Calibri" panose="020F0502020204030204" pitchFamily="34" charset="0"/>
                <a:ea typeface="GentiumPlusLiteracy"/>
                <a:cs typeface="Calibri" panose="020F0502020204030204" pitchFamily="34" charset="0"/>
              </a:rPr>
              <a:t>FILIPS DE SCHONE (1482-1506)</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solidFill>
                  <a:srgbClr val="000000"/>
                </a:solidFill>
                <a:effectLst/>
                <a:latin typeface="Calibri" panose="020F0502020204030204" pitchFamily="34" charset="0"/>
                <a:ea typeface="GentiumPlusLiteracy"/>
                <a:cs typeface="Calibri" panose="020F0502020204030204" pitchFamily="34" charset="0"/>
              </a:rPr>
              <a:t>Zesde emissie –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Ordonnɑntie</a:t>
            </a:r>
            <a:r>
              <a:rPr lang="nl-BE" sz="1800" b="1" i="1" dirty="0">
                <a:solidFill>
                  <a:srgbClr val="000000"/>
                </a:solidFill>
                <a:effectLst/>
                <a:latin typeface="Calibri" panose="020F0502020204030204" pitchFamily="34" charset="0"/>
                <a:ea typeface="GentiumPlusLiteracy"/>
                <a:cs typeface="Calibri" panose="020F0502020204030204" pitchFamily="34" charset="0"/>
              </a:rPr>
              <a:t>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b="1" i="1" dirty="0">
                <a:solidFill>
                  <a:srgbClr val="000000"/>
                </a:solidFill>
                <a:effectLst/>
                <a:latin typeface="Calibri" panose="020F0502020204030204" pitchFamily="34" charset="0"/>
                <a:ea typeface="GentiumPlusLiteracy"/>
                <a:cs typeface="Calibri" panose="020F0502020204030204" pitchFamily="34" charset="0"/>
              </a:rPr>
              <a:t> 16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mɑɑrt</a:t>
            </a:r>
            <a:r>
              <a:rPr lang="nl-BE" sz="1800" b="1" i="1" dirty="0">
                <a:solidFill>
                  <a:srgbClr val="000000"/>
                </a:solidFill>
                <a:effectLst/>
                <a:latin typeface="Calibri" panose="020F0502020204030204" pitchFamily="34" charset="0"/>
                <a:ea typeface="GentiumPlusLiteracy"/>
                <a:cs typeface="Calibri" panose="020F0502020204030204" pitchFamily="34" charset="0"/>
              </a:rPr>
              <a:t> 1492,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ɑɑngepɑst</a:t>
            </a:r>
            <a:r>
              <a:rPr lang="nl-BE" sz="1800" b="1" i="1" dirty="0">
                <a:solidFill>
                  <a:srgbClr val="000000"/>
                </a:solidFill>
                <a:effectLst/>
                <a:latin typeface="Calibri" panose="020F0502020204030204" pitchFamily="34" charset="0"/>
                <a:ea typeface="GentiumPlusLiteracy"/>
                <a:cs typeface="Calibri" panose="020F0502020204030204" pitchFamily="34" charset="0"/>
              </a:rPr>
              <a:t> op 12 oktober 1492 en op 16 december 1493</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41C4A498-DC90-43B4-BBCA-FEC9A08110E9}"/>
              </a:ext>
            </a:extLst>
          </p:cNvPr>
          <p:cNvSpPr>
            <a:spLocks noGrp="1"/>
          </p:cNvSpPr>
          <p:nvPr>
            <p:ph idx="1"/>
          </p:nvPr>
        </p:nvSpPr>
        <p:spPr>
          <a:xfrm>
            <a:off x="838199" y="1249155"/>
            <a:ext cx="10860157" cy="967271"/>
          </a:xfrm>
        </p:spPr>
        <p:txBody>
          <a:bodyPr/>
          <a:lstStyle/>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De maatregel van 1489 was te fors geweest: </a:t>
            </a:r>
            <a:r>
              <a:rPr lang="nl-BE" sz="1800" dirty="0">
                <a:solidFill>
                  <a:srgbClr val="FF0000"/>
                </a:solidFill>
                <a:effectLst/>
                <a:latin typeface="Calibri" panose="020F0502020204030204" pitchFamily="34" charset="0"/>
                <a:ea typeface="GentiumPlusLiteracy"/>
                <a:cs typeface="Calibri" panose="020F0502020204030204" pitchFamily="34" charset="0"/>
              </a:rPr>
              <a:t>deflatie</a:t>
            </a:r>
            <a:r>
              <a:rPr lang="nl-BE" sz="1800" dirty="0">
                <a:solidFill>
                  <a:srgbClr val="000000"/>
                </a:solidFill>
                <a:effectLst/>
                <a:latin typeface="Calibri" panose="020F0502020204030204" pitchFamily="34" charset="0"/>
                <a:ea typeface="GentiumPlusLiteracy"/>
                <a:cs typeface="Calibri" panose="020F0502020204030204" pitchFamily="34" charset="0"/>
              </a:rPr>
              <a:t>, overgaan op het muntstelsel van Karel de Stoute van 1474.</a:t>
            </a:r>
          </a:p>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Vanaf dan werd de naam van Filips vermeld en elke verwijzing naar Maximiliaan weggelaten. </a:t>
            </a:r>
            <a:endParaRPr lang="nl-BE" dirty="0"/>
          </a:p>
        </p:txBody>
      </p:sp>
      <p:pic>
        <p:nvPicPr>
          <p:cNvPr id="5" name="Afbeelding 4" descr="Afbeelding met object, munt, oud&#10;&#10;Automatisch gegenereerde beschrijving">
            <a:extLst>
              <a:ext uri="{FF2B5EF4-FFF2-40B4-BE49-F238E27FC236}">
                <a16:creationId xmlns:a16="http://schemas.microsoft.com/office/drawing/2014/main" id="{59518B3C-59C0-45FD-B693-AFB06059BC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696" y="2734009"/>
            <a:ext cx="4813346" cy="2444278"/>
          </a:xfrm>
          <a:prstGeom prst="rect">
            <a:avLst/>
          </a:prstGeom>
        </p:spPr>
      </p:pic>
      <p:pic>
        <p:nvPicPr>
          <p:cNvPr id="9" name="Afbeelding 8" descr="Afbeelding met object, munt, oud&#10;&#10;Automatisch gegenereerde beschrijving">
            <a:extLst>
              <a:ext uri="{FF2B5EF4-FFF2-40B4-BE49-F238E27FC236}">
                <a16:creationId xmlns:a16="http://schemas.microsoft.com/office/drawing/2014/main" id="{DB863EF6-09FD-4307-8DA0-25509120B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042" y="3528430"/>
            <a:ext cx="3223694" cy="1649857"/>
          </a:xfrm>
          <a:prstGeom prst="rect">
            <a:avLst/>
          </a:prstGeom>
        </p:spPr>
      </p:pic>
      <p:pic>
        <p:nvPicPr>
          <p:cNvPr id="11" name="Afbeelding 10" descr="Afbeelding met object, munt&#10;&#10;Automatisch gegenereerde beschrijving">
            <a:extLst>
              <a:ext uri="{FF2B5EF4-FFF2-40B4-BE49-F238E27FC236}">
                <a16:creationId xmlns:a16="http://schemas.microsoft.com/office/drawing/2014/main" id="{9D777CAB-ED36-4AD1-8383-846F0DCE1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7736" y="3412780"/>
            <a:ext cx="3584802" cy="1765507"/>
          </a:xfrm>
          <a:prstGeom prst="rect">
            <a:avLst/>
          </a:prstGeom>
        </p:spPr>
      </p:pic>
      <p:sp>
        <p:nvSpPr>
          <p:cNvPr id="12" name="Tekstvak 11">
            <a:extLst>
              <a:ext uri="{FF2B5EF4-FFF2-40B4-BE49-F238E27FC236}">
                <a16:creationId xmlns:a16="http://schemas.microsoft.com/office/drawing/2014/main" id="{471EDA93-E640-4D9E-A9D1-D23C94D0001C}"/>
              </a:ext>
            </a:extLst>
          </p:cNvPr>
          <p:cNvSpPr txBox="1"/>
          <p:nvPr/>
        </p:nvSpPr>
        <p:spPr>
          <a:xfrm>
            <a:off x="380696" y="5426769"/>
            <a:ext cx="11621842" cy="369332"/>
          </a:xfrm>
          <a:prstGeom prst="rect">
            <a:avLst/>
          </a:prstGeom>
          <a:noFill/>
        </p:spPr>
        <p:txBody>
          <a:bodyPr wrap="square" rtlCol="0">
            <a:spAutoFit/>
          </a:bodyPr>
          <a:lstStyle/>
          <a:p>
            <a:r>
              <a:rPr lang="nl-BE" dirty="0"/>
              <a:t>	DUBBEL VUURIJZER (Brugge)			HALVE GROOT (Brugge)	        DUBBELE MIJT (Brugge)</a:t>
            </a:r>
          </a:p>
        </p:txBody>
      </p:sp>
    </p:spTree>
    <p:extLst>
      <p:ext uri="{BB962C8B-B14F-4D97-AF65-F5344CB8AC3E}">
        <p14:creationId xmlns:p14="http://schemas.microsoft.com/office/powerpoint/2010/main" val="3617155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85C5BB-E232-4181-AD41-8DF0C9837915}"/>
              </a:ext>
            </a:extLst>
          </p:cNvPr>
          <p:cNvSpPr>
            <a:spLocks noGrp="1"/>
          </p:cNvSpPr>
          <p:nvPr>
            <p:ph type="title"/>
          </p:nvPr>
        </p:nvSpPr>
        <p:spPr/>
        <p:txBody>
          <a:bodyPr/>
          <a:lstStyle/>
          <a:p>
            <a:r>
              <a:rPr lang="nl-BE" sz="1800" b="1" u="sng" dirty="0">
                <a:effectLst/>
                <a:latin typeface="Calibri" panose="020F0502020204030204" pitchFamily="34" charset="0"/>
                <a:ea typeface="GentiumPlusLiteracy"/>
                <a:cs typeface="Calibri" panose="020F0502020204030204" pitchFamily="34" charset="0"/>
              </a:rPr>
              <a:t>FILIPS DE SCHONE (1482-1506)</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solidFill>
                  <a:srgbClr val="000000"/>
                </a:solidFill>
                <a:effectLst/>
                <a:latin typeface="Calibri" panose="020F0502020204030204" pitchFamily="34" charset="0"/>
                <a:ea typeface="GentiumPlusLiteracy"/>
                <a:cs typeface="Calibri" panose="020F0502020204030204" pitchFamily="34" charset="0"/>
              </a:rPr>
              <a:t>Zevende emissie –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Ordonnɑntie</a:t>
            </a:r>
            <a:r>
              <a:rPr lang="nl-BE" sz="1800" b="1" i="1" dirty="0">
                <a:solidFill>
                  <a:srgbClr val="000000"/>
                </a:solidFill>
                <a:effectLst/>
                <a:latin typeface="Calibri" panose="020F0502020204030204" pitchFamily="34" charset="0"/>
                <a:ea typeface="GentiumPlusLiteracy"/>
                <a:cs typeface="Calibri" panose="020F0502020204030204" pitchFamily="34" charset="0"/>
              </a:rPr>
              <a:t>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b="1" i="1" dirty="0">
                <a:solidFill>
                  <a:srgbClr val="000000"/>
                </a:solidFill>
                <a:effectLst/>
                <a:latin typeface="Calibri" panose="020F0502020204030204" pitchFamily="34" charset="0"/>
                <a:ea typeface="GentiumPlusLiteracy"/>
                <a:cs typeface="Calibri" panose="020F0502020204030204" pitchFamily="34" charset="0"/>
              </a:rPr>
              <a:t> 14 mei 1496</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1A8FE722-3F62-4FD3-88E5-3BE6239FC248}"/>
              </a:ext>
            </a:extLst>
          </p:cNvPr>
          <p:cNvSpPr>
            <a:spLocks noGrp="1"/>
          </p:cNvSpPr>
          <p:nvPr>
            <p:ph idx="1"/>
          </p:nvPr>
        </p:nvSpPr>
        <p:spPr>
          <a:xfrm>
            <a:off x="838199" y="1175174"/>
            <a:ext cx="11011293" cy="2444719"/>
          </a:xfrm>
        </p:spPr>
        <p:txBody>
          <a:bodyPr/>
          <a:lstStyle/>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Filips de Schone </a:t>
            </a:r>
            <a:r>
              <a:rPr lang="nl-BE" sz="1800" dirty="0">
                <a:solidFill>
                  <a:srgbClr val="000000"/>
                </a:solidFill>
                <a:latin typeface="Calibri" panose="020F0502020204030204" pitchFamily="34" charset="0"/>
                <a:ea typeface="GentiumPlusLiteracy"/>
                <a:cs typeface="Calibri" panose="020F0502020204030204" pitchFamily="34" charset="0"/>
              </a:rPr>
              <a:t>werd in </a:t>
            </a:r>
            <a:r>
              <a:rPr lang="nl-BE" sz="1800" dirty="0">
                <a:solidFill>
                  <a:srgbClr val="000000"/>
                </a:solidFill>
                <a:effectLst/>
                <a:latin typeface="Calibri" panose="020F0502020204030204" pitchFamily="34" charset="0"/>
                <a:ea typeface="GentiumPlusLiteracy"/>
                <a:cs typeface="Calibri" panose="020F0502020204030204" pitchFamily="34" charset="0"/>
              </a:rPr>
              <a:t>1493 meerderjarig verklaard: twee volgende muntemissies </a:t>
            </a:r>
            <a:r>
              <a:rPr lang="nl-BE" sz="1800" dirty="0">
                <a:solidFill>
                  <a:srgbClr val="000000"/>
                </a:solidFill>
                <a:latin typeface="Calibri" panose="020F0502020204030204" pitchFamily="34" charset="0"/>
                <a:ea typeface="GentiumPlusLiteracy"/>
                <a:cs typeface="Calibri" panose="020F0502020204030204" pitchFamily="34" charset="0"/>
              </a:rPr>
              <a:t>verwezenlijkt </a:t>
            </a:r>
            <a:r>
              <a:rPr lang="nl-BE" sz="1800" dirty="0">
                <a:solidFill>
                  <a:srgbClr val="000000"/>
                </a:solidFill>
                <a:effectLst/>
                <a:latin typeface="Calibri" panose="020F0502020204030204" pitchFamily="34" charset="0"/>
                <a:ea typeface="GentiumPlusLiteracy"/>
                <a:cs typeface="Calibri" panose="020F0502020204030204" pitchFamily="34" charset="0"/>
              </a:rPr>
              <a:t>een muntstabiliteit die tot 1548 zou standhouden. </a:t>
            </a:r>
          </a:p>
          <a:p>
            <a:pPr>
              <a:lnSpc>
                <a:spcPct val="107000"/>
              </a:lnSpc>
              <a:spcBef>
                <a:spcPts val="1200"/>
              </a:spcBef>
              <a:spcAft>
                <a:spcPts val="800"/>
              </a:spcAft>
            </a:pPr>
            <a:r>
              <a:rPr lang="nl-BE" sz="1800" b="1" dirty="0">
                <a:solidFill>
                  <a:srgbClr val="FF0000"/>
                </a:solidFill>
                <a:latin typeface="Calibri" panose="020F0502020204030204" pitchFamily="34" charset="0"/>
                <a:ea typeface="GentiumPlusLiteracy"/>
                <a:cs typeface="Calibri" panose="020F0502020204030204" pitchFamily="34" charset="0"/>
              </a:rPr>
              <a:t>De stuiver als rekenmunt correspondeerde (voorlopig) weer met een klinkende munt.</a:t>
            </a:r>
            <a:endParaRPr lang="nl-BE" sz="1800" dirty="0">
              <a:solidFill>
                <a:srgbClr val="000000"/>
              </a:solidFill>
              <a:effectLst/>
              <a:latin typeface="Calibri" panose="020F0502020204030204" pitchFamily="34" charset="0"/>
              <a:ea typeface="GentiumPlusLiteracy"/>
              <a:cs typeface="Calibri" panose="020F0502020204030204" pitchFamily="34" charset="0"/>
            </a:endParaRPr>
          </a:p>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Vanaf 14 mei 1496 werd immers een nieuwe (zevende) reeks munten ingevoerd, met originele beeldenaars.</a:t>
            </a:r>
          </a:p>
          <a:p>
            <a:pPr>
              <a:lnSpc>
                <a:spcPct val="107000"/>
              </a:lnSpc>
              <a:spcBef>
                <a:spcPts val="1200"/>
              </a:spcBef>
              <a:spcAft>
                <a:spcPts val="800"/>
              </a:spcAft>
            </a:pPr>
            <a:r>
              <a:rPr lang="nl-BE" sz="1800" dirty="0">
                <a:solidFill>
                  <a:srgbClr val="000000"/>
                </a:solidFill>
                <a:latin typeface="Calibri" panose="020F0502020204030204" pitchFamily="34" charset="0"/>
                <a:ea typeface="GentiumPlusLiteracy"/>
                <a:cs typeface="Calibri" panose="020F0502020204030204" pitchFamily="34" charset="0"/>
              </a:rPr>
              <a:t>D</a:t>
            </a:r>
            <a:r>
              <a:rPr lang="nl-BE" sz="1800" dirty="0">
                <a:solidFill>
                  <a:srgbClr val="000000"/>
                </a:solidFill>
                <a:effectLst/>
                <a:latin typeface="Calibri" panose="020F0502020204030204" pitchFamily="34" charset="0"/>
                <a:ea typeface="GentiumPlusLiteracy"/>
                <a:cs typeface="Calibri" panose="020F0502020204030204" pitchFamily="34" charset="0"/>
              </a:rPr>
              <a:t>ubbele en enkele stuiver (volgens de types van Filips de Goede en Karel de Stoute): </a:t>
            </a:r>
            <a:r>
              <a:rPr lang="nl-BE" sz="1800" dirty="0">
                <a:solidFill>
                  <a:srgbClr val="FF0000"/>
                </a:solidFill>
                <a:effectLst/>
                <a:latin typeface="Calibri" panose="020F0502020204030204" pitchFamily="34" charset="0"/>
                <a:ea typeface="GentiumPlusLiteracy"/>
                <a:cs typeface="Calibri" panose="020F0502020204030204" pitchFamily="34" charset="0"/>
              </a:rPr>
              <a:t>20% in waarde verminderd</a:t>
            </a:r>
            <a:r>
              <a:rPr lang="nl-BE" sz="1800" dirty="0">
                <a:solidFill>
                  <a:srgbClr val="000000"/>
                </a:solidFill>
                <a:effectLst/>
                <a:latin typeface="Calibri" panose="020F0502020204030204" pitchFamily="34" charset="0"/>
                <a:ea typeface="GentiumPlusLiteracy"/>
                <a:cs typeface="Calibri" panose="020F0502020204030204" pitchFamily="34" charset="0"/>
              </a:rPr>
              <a: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5" name="Afbeelding 4" descr="Afbeelding met object, munt&#10;&#10;Automatisch gegenereerde beschrijving">
            <a:extLst>
              <a:ext uri="{FF2B5EF4-FFF2-40B4-BE49-F238E27FC236}">
                <a16:creationId xmlns:a16="http://schemas.microsoft.com/office/drawing/2014/main" id="{5C001EE6-FCCD-45E4-9F21-CB58F6CD2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4135429"/>
            <a:ext cx="4166068" cy="2125018"/>
          </a:xfrm>
          <a:prstGeom prst="rect">
            <a:avLst/>
          </a:prstGeom>
        </p:spPr>
      </p:pic>
      <p:pic>
        <p:nvPicPr>
          <p:cNvPr id="7" name="Afbeelding 6" descr="Afbeelding met object, munt&#10;&#10;Automatisch gegenereerde beschrijving">
            <a:extLst>
              <a:ext uri="{FF2B5EF4-FFF2-40B4-BE49-F238E27FC236}">
                <a16:creationId xmlns:a16="http://schemas.microsoft.com/office/drawing/2014/main" id="{9FB860D3-79C1-49DC-8C04-ED8172474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363" y="3429000"/>
            <a:ext cx="5572079" cy="2831447"/>
          </a:xfrm>
          <a:prstGeom prst="rect">
            <a:avLst/>
          </a:prstGeom>
        </p:spPr>
      </p:pic>
      <p:sp>
        <p:nvSpPr>
          <p:cNvPr id="8" name="Tekstvak 7">
            <a:extLst>
              <a:ext uri="{FF2B5EF4-FFF2-40B4-BE49-F238E27FC236}">
                <a16:creationId xmlns:a16="http://schemas.microsoft.com/office/drawing/2014/main" id="{41013903-D046-493E-9C27-C6859FD4E6E5}"/>
              </a:ext>
            </a:extLst>
          </p:cNvPr>
          <p:cNvSpPr txBox="1"/>
          <p:nvPr/>
        </p:nvSpPr>
        <p:spPr>
          <a:xfrm>
            <a:off x="838199" y="6231835"/>
            <a:ext cx="10170243" cy="369332"/>
          </a:xfrm>
          <a:prstGeom prst="rect">
            <a:avLst/>
          </a:prstGeom>
          <a:noFill/>
        </p:spPr>
        <p:txBody>
          <a:bodyPr wrap="square" rtlCol="0">
            <a:spAutoFit/>
          </a:bodyPr>
          <a:lstStyle/>
          <a:p>
            <a:r>
              <a:rPr lang="nl-BE" dirty="0"/>
              <a:t>             PHILIPPUSGULDEN (Antwerpen)				ZILVEREN VLIES (Brugge)</a:t>
            </a:r>
          </a:p>
        </p:txBody>
      </p:sp>
    </p:spTree>
    <p:extLst>
      <p:ext uri="{BB962C8B-B14F-4D97-AF65-F5344CB8AC3E}">
        <p14:creationId xmlns:p14="http://schemas.microsoft.com/office/powerpoint/2010/main" val="397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7BF757-6442-449C-9055-C080AEDCD261}"/>
              </a:ext>
            </a:extLst>
          </p:cNvPr>
          <p:cNvSpPr>
            <a:spLocks noGrp="1"/>
          </p:cNvSpPr>
          <p:nvPr>
            <p:ph type="title"/>
          </p:nvPr>
        </p:nvSpPr>
        <p:spPr/>
        <p:txBody>
          <a:bodyPr>
            <a:normAutofit/>
          </a:bodyPr>
          <a:lstStyle/>
          <a:p>
            <a:r>
              <a:rPr lang="nl-BE" sz="2000" b="1" u="sng" dirty="0">
                <a:effectLst/>
                <a:latin typeface="Calibri" panose="020F0502020204030204" pitchFamily="34" charset="0"/>
                <a:ea typeface="GentiumPlusLiteracy"/>
                <a:cs typeface="Calibri" panose="020F0502020204030204" pitchFamily="34" charset="0"/>
              </a:rPr>
              <a:t>FILIPS DE SCHONE (1482-1506)</a:t>
            </a:r>
            <a:br>
              <a:rPr lang="nl-BE" sz="2000" b="1" u="sng" dirty="0">
                <a:effectLst/>
                <a:latin typeface="Calibri" panose="020F0502020204030204" pitchFamily="34" charset="0"/>
                <a:ea typeface="GentiumPlusLiteracy"/>
                <a:cs typeface="Calibri" panose="020F0502020204030204" pitchFamily="34" charset="0"/>
              </a:rPr>
            </a:br>
            <a:r>
              <a:rPr lang="nl-BE" sz="1800" b="1" i="1" dirty="0">
                <a:solidFill>
                  <a:srgbClr val="000000"/>
                </a:solidFill>
                <a:effectLst/>
                <a:latin typeface="Calibri" panose="020F0502020204030204" pitchFamily="34" charset="0"/>
                <a:ea typeface="GentiumPlusLiteracy"/>
                <a:cs typeface="Calibri" panose="020F0502020204030204" pitchFamily="34" charset="0"/>
              </a:rPr>
              <a:t>Achtste emissie –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Ordonnɑnties</a:t>
            </a:r>
            <a:r>
              <a:rPr lang="nl-BE" sz="1800" b="1" i="1" dirty="0">
                <a:solidFill>
                  <a:srgbClr val="000000"/>
                </a:solidFill>
                <a:effectLst/>
                <a:latin typeface="Calibri" panose="020F0502020204030204" pitchFamily="34" charset="0"/>
                <a:ea typeface="GentiumPlusLiteracy"/>
                <a:cs typeface="Calibri" panose="020F0502020204030204" pitchFamily="34" charset="0"/>
              </a:rPr>
              <a:t>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b="1" i="1" dirty="0">
                <a:solidFill>
                  <a:srgbClr val="000000"/>
                </a:solidFill>
                <a:effectLst/>
                <a:latin typeface="Calibri" panose="020F0502020204030204" pitchFamily="34" charset="0"/>
                <a:ea typeface="GentiumPlusLiteracy"/>
                <a:cs typeface="Calibri" panose="020F0502020204030204" pitchFamily="34" charset="0"/>
              </a:rPr>
              <a:t> 8 december 1499, 20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februɑri</a:t>
            </a:r>
            <a:r>
              <a:rPr lang="nl-BE" sz="1800" b="1" i="1" dirty="0">
                <a:solidFill>
                  <a:srgbClr val="000000"/>
                </a:solidFill>
                <a:effectLst/>
                <a:latin typeface="Calibri" panose="020F0502020204030204" pitchFamily="34" charset="0"/>
                <a:ea typeface="GentiumPlusLiteracy"/>
                <a:cs typeface="Calibri" panose="020F0502020204030204" pitchFamily="34" charset="0"/>
              </a:rPr>
              <a:t> 1500 en 14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februɑri</a:t>
            </a:r>
            <a:r>
              <a:rPr lang="nl-BE" sz="1800" b="1" i="1" dirty="0">
                <a:solidFill>
                  <a:srgbClr val="000000"/>
                </a:solidFill>
                <a:effectLst/>
                <a:latin typeface="Calibri" panose="020F0502020204030204" pitchFamily="34" charset="0"/>
                <a:ea typeface="GentiumPlusLiteracy"/>
                <a:cs typeface="Calibri" panose="020F0502020204030204" pitchFamily="34" charset="0"/>
              </a:rPr>
              <a:t> 1506</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endParaRPr lang="nl-BE" sz="2000" dirty="0"/>
          </a:p>
        </p:txBody>
      </p:sp>
      <p:sp>
        <p:nvSpPr>
          <p:cNvPr id="3" name="Tijdelijke aanduiding voor inhoud 2">
            <a:extLst>
              <a:ext uri="{FF2B5EF4-FFF2-40B4-BE49-F238E27FC236}">
                <a16:creationId xmlns:a16="http://schemas.microsoft.com/office/drawing/2014/main" id="{00213D40-BDE2-45A1-B0AA-3B1DAAF2AC8B}"/>
              </a:ext>
            </a:extLst>
          </p:cNvPr>
          <p:cNvSpPr>
            <a:spLocks noGrp="1"/>
          </p:cNvSpPr>
          <p:nvPr>
            <p:ph idx="1"/>
          </p:nvPr>
        </p:nvSpPr>
        <p:spPr>
          <a:xfrm>
            <a:off x="838200" y="1328670"/>
            <a:ext cx="10515600" cy="997088"/>
          </a:xfrm>
        </p:spPr>
        <p:txBody>
          <a:bodyPr/>
          <a:lstStyle/>
          <a:p>
            <a:r>
              <a:rPr lang="nl-BE" sz="1800" dirty="0">
                <a:solidFill>
                  <a:srgbClr val="000000"/>
                </a:solidFill>
                <a:effectLst/>
                <a:latin typeface="Calibri" panose="020F0502020204030204" pitchFamily="34" charset="0"/>
                <a:ea typeface="GentiumPlusLiteracy"/>
                <a:cs typeface="Calibri" panose="020F0502020204030204" pitchFamily="34" charset="0"/>
              </a:rPr>
              <a:t>Door een te lage officiële koers van het goud werden weinig gouden munten geslagen. Een verhoging van de goudprijs (zijnde het aanpassen van de koersen van de bestaande gouden munten) en het </a:t>
            </a:r>
            <a:r>
              <a:rPr lang="nl-BE" sz="1800" dirty="0">
                <a:solidFill>
                  <a:srgbClr val="FF0000"/>
                </a:solidFill>
                <a:effectLst/>
                <a:latin typeface="Calibri" panose="020F0502020204030204" pitchFamily="34" charset="0"/>
                <a:ea typeface="GentiumPlusLiteracy"/>
                <a:cs typeface="Calibri" panose="020F0502020204030204" pitchFamily="34" charset="0"/>
              </a:rPr>
              <a:t>verlagen van het gehalte </a:t>
            </a:r>
            <a:r>
              <a:rPr lang="nl-BE" sz="1800" dirty="0">
                <a:solidFill>
                  <a:srgbClr val="000000"/>
                </a:solidFill>
                <a:effectLst/>
                <a:latin typeface="Calibri" panose="020F0502020204030204" pitchFamily="34" charset="0"/>
                <a:ea typeface="GentiumPlusLiteracy"/>
                <a:cs typeface="Calibri" panose="020F0502020204030204" pitchFamily="34" charset="0"/>
              </a:rPr>
              <a:t>van de </a:t>
            </a:r>
            <a:r>
              <a:rPr lang="nl-BE" sz="1800" dirty="0" err="1">
                <a:solidFill>
                  <a:srgbClr val="000000"/>
                </a:solidFill>
                <a:effectLst/>
                <a:latin typeface="Calibri" panose="020F0502020204030204" pitchFamily="34" charset="0"/>
                <a:ea typeface="GentiumPlusLiteracy"/>
                <a:cs typeface="Calibri" panose="020F0502020204030204" pitchFamily="34" charset="0"/>
              </a:rPr>
              <a:t>Philippusgulden</a:t>
            </a:r>
            <a:r>
              <a:rPr lang="nl-BE" sz="1800" dirty="0">
                <a:solidFill>
                  <a:srgbClr val="000000"/>
                </a:solidFill>
                <a:effectLst/>
                <a:latin typeface="Calibri" panose="020F0502020204030204" pitchFamily="34" charset="0"/>
                <a:ea typeface="GentiumPlusLiteracy"/>
                <a:cs typeface="Calibri" panose="020F0502020204030204" pitchFamily="34" charset="0"/>
              </a:rPr>
              <a:t> (nieuw type) liet een massale muntslag van goudstukken toe.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5" name="Afbeelding 4" descr="Afbeelding met object, munt&#10;&#10;Automatisch gegenereerde beschrijving">
            <a:extLst>
              <a:ext uri="{FF2B5EF4-FFF2-40B4-BE49-F238E27FC236}">
                <a16:creationId xmlns:a16="http://schemas.microsoft.com/office/drawing/2014/main" id="{54EA55CE-9E08-4B03-8C3B-434CE3B68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339" y="2867475"/>
            <a:ext cx="5466479" cy="2804108"/>
          </a:xfrm>
          <a:prstGeom prst="rect">
            <a:avLst/>
          </a:prstGeom>
        </p:spPr>
      </p:pic>
      <p:pic>
        <p:nvPicPr>
          <p:cNvPr id="7" name="Afbeelding 6" descr="Afbeelding met object, munt&#10;&#10;Automatisch gegenereerde beschrijving">
            <a:extLst>
              <a:ext uri="{FF2B5EF4-FFF2-40B4-BE49-F238E27FC236}">
                <a16:creationId xmlns:a16="http://schemas.microsoft.com/office/drawing/2014/main" id="{646BBE85-8F14-4B1B-B3BF-B8F4A680C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818" y="2352014"/>
            <a:ext cx="6564077" cy="3319569"/>
          </a:xfrm>
          <a:prstGeom prst="rect">
            <a:avLst/>
          </a:prstGeom>
        </p:spPr>
      </p:pic>
      <p:sp>
        <p:nvSpPr>
          <p:cNvPr id="8" name="Tekstvak 7">
            <a:extLst>
              <a:ext uri="{FF2B5EF4-FFF2-40B4-BE49-F238E27FC236}">
                <a16:creationId xmlns:a16="http://schemas.microsoft.com/office/drawing/2014/main" id="{8A2B0A6B-FCDC-42F0-BAAF-7E4010ACFBAE}"/>
              </a:ext>
            </a:extLst>
          </p:cNvPr>
          <p:cNvSpPr txBox="1"/>
          <p:nvPr/>
        </p:nvSpPr>
        <p:spPr>
          <a:xfrm>
            <a:off x="268358" y="6042991"/>
            <a:ext cx="11688416" cy="369332"/>
          </a:xfrm>
          <a:prstGeom prst="rect">
            <a:avLst/>
          </a:prstGeom>
          <a:noFill/>
        </p:spPr>
        <p:txBody>
          <a:bodyPr wrap="square" rtlCol="0">
            <a:spAutoFit/>
          </a:bodyPr>
          <a:lstStyle/>
          <a:p>
            <a:r>
              <a:rPr lang="nl-BE" dirty="0"/>
              <a:t>	     PHILIPPUSGULDEN (Brugge)				DUBBELE STUIVER  (Brugge)</a:t>
            </a:r>
          </a:p>
        </p:txBody>
      </p:sp>
    </p:spTree>
    <p:extLst>
      <p:ext uri="{BB962C8B-B14F-4D97-AF65-F5344CB8AC3E}">
        <p14:creationId xmlns:p14="http://schemas.microsoft.com/office/powerpoint/2010/main" val="2506004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7F76C7-B40F-4831-8DA0-3BAAE405DC49}"/>
              </a:ext>
            </a:extLst>
          </p:cNvPr>
          <p:cNvSpPr>
            <a:spLocks noGrp="1"/>
          </p:cNvSpPr>
          <p:nvPr>
            <p:ph type="title"/>
          </p:nvPr>
        </p:nvSpPr>
        <p:spPr/>
        <p:txBody>
          <a:bodyPr/>
          <a:lstStyle/>
          <a:p>
            <a:r>
              <a:rPr lang="nl-BE" sz="1800" b="1" u="sng" dirty="0">
                <a:solidFill>
                  <a:srgbClr val="000000"/>
                </a:solidFill>
                <a:effectLst/>
                <a:latin typeface="Calibri" panose="020F0502020204030204" pitchFamily="34" charset="0"/>
                <a:ea typeface="GentiumPlusLiteracy"/>
                <a:cs typeface="Calibri" panose="020F0502020204030204" pitchFamily="34" charset="0"/>
              </a:rPr>
              <a:t>KAREL V (1506-1555)</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Eerste emissie (1506-1521)</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5D7BF3C9-B80B-4278-AE24-07127303240B}"/>
              </a:ext>
            </a:extLst>
          </p:cNvPr>
          <p:cNvSpPr>
            <a:spLocks noGrp="1"/>
          </p:cNvSpPr>
          <p:nvPr>
            <p:ph idx="1"/>
          </p:nvPr>
        </p:nvSpPr>
        <p:spPr>
          <a:xfrm>
            <a:off x="838200" y="1209401"/>
            <a:ext cx="10515600" cy="480253"/>
          </a:xfrm>
        </p:spPr>
        <p:txBody>
          <a:bodyPr/>
          <a:lstStyle/>
          <a:p>
            <a:r>
              <a:rPr lang="nl-BE" sz="1800" dirty="0">
                <a:solidFill>
                  <a:srgbClr val="000000"/>
                </a:solidFill>
                <a:effectLst/>
                <a:latin typeface="Calibri" panose="020F0502020204030204" pitchFamily="34" charset="0"/>
                <a:ea typeface="GentiumPlusLiteracy"/>
                <a:cs typeface="Calibri" panose="020F0502020204030204" pitchFamily="34" charset="0"/>
              </a:rPr>
              <a:t>De in 1496 ingevoerde muntsoorten werden tijdens de eerste regeringsjaren van Karel V verder geslagen</a:t>
            </a:r>
          </a:p>
          <a:p>
            <a:endParaRPr lang="nl-BE" sz="1800" dirty="0">
              <a:solidFill>
                <a:srgbClr val="000000"/>
              </a:solidFill>
              <a:latin typeface="Calibri" panose="020F0502020204030204" pitchFamily="34" charset="0"/>
              <a:ea typeface="GentiumPlusLiteracy"/>
              <a:cs typeface="Calibri" panose="020F0502020204030204" pitchFamily="34" charset="0"/>
            </a:endParaRPr>
          </a:p>
          <a:p>
            <a:pPr marL="0" indent="0">
              <a:buNone/>
            </a:pPr>
            <a:endParaRPr lang="nl-BE" dirty="0"/>
          </a:p>
        </p:txBody>
      </p:sp>
      <p:pic>
        <p:nvPicPr>
          <p:cNvPr id="5" name="Afbeelding 4" descr="Afbeelding met munt, object&#10;&#10;Automatisch gegenereerde beschrijving">
            <a:extLst>
              <a:ext uri="{FF2B5EF4-FFF2-40B4-BE49-F238E27FC236}">
                <a16:creationId xmlns:a16="http://schemas.microsoft.com/office/drawing/2014/main" id="{914C5C2E-EE43-4430-97A6-71C129B5A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598" y="3037205"/>
            <a:ext cx="3539229" cy="1810769"/>
          </a:xfrm>
          <a:prstGeom prst="rect">
            <a:avLst/>
          </a:prstGeom>
        </p:spPr>
      </p:pic>
      <p:pic>
        <p:nvPicPr>
          <p:cNvPr id="7" name="Afbeelding 6" descr="Afbeelding met munt, object&#10;&#10;Automatisch gegenereerde beschrijving">
            <a:extLst>
              <a:ext uri="{FF2B5EF4-FFF2-40B4-BE49-F238E27FC236}">
                <a16:creationId xmlns:a16="http://schemas.microsoft.com/office/drawing/2014/main" id="{833D5E52-D1CC-4A55-A120-1E639A392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1827" y="2316242"/>
            <a:ext cx="5057047" cy="2531732"/>
          </a:xfrm>
          <a:prstGeom prst="rect">
            <a:avLst/>
          </a:prstGeom>
        </p:spPr>
      </p:pic>
      <p:sp>
        <p:nvSpPr>
          <p:cNvPr id="8" name="Tekstvak 7">
            <a:extLst>
              <a:ext uri="{FF2B5EF4-FFF2-40B4-BE49-F238E27FC236}">
                <a16:creationId xmlns:a16="http://schemas.microsoft.com/office/drawing/2014/main" id="{A6DD5AB0-BBCF-4798-8EC7-2F819755EEC9}"/>
              </a:ext>
            </a:extLst>
          </p:cNvPr>
          <p:cNvSpPr txBox="1"/>
          <p:nvPr/>
        </p:nvSpPr>
        <p:spPr>
          <a:xfrm>
            <a:off x="298174" y="5108717"/>
            <a:ext cx="11499573" cy="369332"/>
          </a:xfrm>
          <a:prstGeom prst="rect">
            <a:avLst/>
          </a:prstGeom>
          <a:noFill/>
        </p:spPr>
        <p:txBody>
          <a:bodyPr wrap="square" rtlCol="0">
            <a:spAutoFit/>
          </a:bodyPr>
          <a:lstStyle/>
          <a:p>
            <a:r>
              <a:rPr lang="nl-BE" dirty="0"/>
              <a:t>PHILIPPUSGULDEN (Antwerpen)		STUIVER (Antwerpen)		         NAAMSE MAILLE (Namen)</a:t>
            </a:r>
          </a:p>
        </p:txBody>
      </p:sp>
      <p:pic>
        <p:nvPicPr>
          <p:cNvPr id="10" name="Afbeelding 9" descr="Afbeelding met object, munt&#10;&#10;Automatisch gegenereerde beschrijving">
            <a:extLst>
              <a:ext uri="{FF2B5EF4-FFF2-40B4-BE49-F238E27FC236}">
                <a16:creationId xmlns:a16="http://schemas.microsoft.com/office/drawing/2014/main" id="{50D4E14B-9E0A-4408-87DD-49E32CB2E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8265" y="3406887"/>
            <a:ext cx="2742066" cy="1441087"/>
          </a:xfrm>
          <a:prstGeom prst="rect">
            <a:avLst/>
          </a:prstGeom>
        </p:spPr>
      </p:pic>
    </p:spTree>
    <p:extLst>
      <p:ext uri="{BB962C8B-B14F-4D97-AF65-F5344CB8AC3E}">
        <p14:creationId xmlns:p14="http://schemas.microsoft.com/office/powerpoint/2010/main" val="1904710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EE2311-F48C-4456-B625-C8B72EA98BEA}"/>
              </a:ext>
            </a:extLst>
          </p:cNvPr>
          <p:cNvSpPr>
            <a:spLocks noGrp="1"/>
          </p:cNvSpPr>
          <p:nvPr>
            <p:ph type="title"/>
          </p:nvPr>
        </p:nvSpPr>
        <p:spPr/>
        <p:txBody>
          <a:bodyPr/>
          <a:lstStyle/>
          <a:p>
            <a:r>
              <a:rPr lang="nl-BE" sz="1800" b="1" u="sng" dirty="0">
                <a:solidFill>
                  <a:srgbClr val="000000"/>
                </a:solidFill>
                <a:effectLst/>
                <a:latin typeface="Calibri" panose="020F0502020204030204" pitchFamily="34" charset="0"/>
                <a:ea typeface="GentiumPlusLiteracy"/>
                <a:cs typeface="Calibri" panose="020F0502020204030204" pitchFamily="34" charset="0"/>
              </a:rPr>
              <a:t>KAREL V (1506-1555)</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Tweede emissie (1521-1555) </a:t>
            </a:r>
            <a:r>
              <a:rPr lang="nl-BE"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nl-BE" sz="1800" i="1" dirty="0" err="1">
                <a:solidFill>
                  <a:srgbClr val="000000"/>
                </a:solidFill>
                <a:effectLst/>
                <a:latin typeface="Calibri" panose="020F0502020204030204" pitchFamily="34" charset="0"/>
                <a:ea typeface="GentiumBookBasic,Italic"/>
                <a:cs typeface="Calibri" panose="020F0502020204030204" pitchFamily="34" charset="0"/>
              </a:rPr>
              <a:t>Ordonnɑnties</a:t>
            </a:r>
            <a:r>
              <a:rPr lang="nl-BE" sz="1800" i="1" dirty="0">
                <a:solidFill>
                  <a:srgbClr val="000000"/>
                </a:solidFill>
                <a:effectLst/>
                <a:latin typeface="Calibri" panose="020F0502020204030204" pitchFamily="34" charset="0"/>
                <a:ea typeface="GentiumBookBasic,Italic"/>
                <a:cs typeface="Calibri" panose="020F0502020204030204" pitchFamily="34" charset="0"/>
              </a:rPr>
              <a:t> </a:t>
            </a:r>
            <a:r>
              <a:rPr lang="nl-BE" sz="1800" i="1" dirty="0" err="1">
                <a:solidFill>
                  <a:srgbClr val="000000"/>
                </a:solidFill>
                <a:effectLst/>
                <a:latin typeface="Calibri" panose="020F0502020204030204" pitchFamily="34" charset="0"/>
                <a:ea typeface="GentiumBookBasic,Italic"/>
                <a:cs typeface="Calibri" panose="020F0502020204030204" pitchFamily="34" charset="0"/>
              </a:rPr>
              <a:t>vɑn</a:t>
            </a:r>
            <a:r>
              <a:rPr lang="nl-BE" sz="1800" i="1" dirty="0">
                <a:solidFill>
                  <a:srgbClr val="000000"/>
                </a:solidFill>
                <a:effectLst/>
                <a:latin typeface="Calibri" panose="020F0502020204030204" pitchFamily="34" charset="0"/>
                <a:ea typeface="GentiumBookBasic,Italic"/>
                <a:cs typeface="Calibri" panose="020F0502020204030204" pitchFamily="34" charset="0"/>
              </a:rPr>
              <a:t> 20 </a:t>
            </a:r>
            <a:r>
              <a:rPr lang="nl-BE" sz="1800" i="1" dirty="0" err="1">
                <a:solidFill>
                  <a:srgbClr val="000000"/>
                </a:solidFill>
                <a:effectLst/>
                <a:latin typeface="Calibri" panose="020F0502020204030204" pitchFamily="34" charset="0"/>
                <a:ea typeface="GentiumBookBasic,Italic"/>
                <a:cs typeface="Calibri" panose="020F0502020204030204" pitchFamily="34" charset="0"/>
              </a:rPr>
              <a:t>februɑri</a:t>
            </a:r>
            <a:r>
              <a:rPr lang="nl-BE" sz="1800" i="1" dirty="0">
                <a:solidFill>
                  <a:srgbClr val="000000"/>
                </a:solidFill>
                <a:effectLst/>
                <a:latin typeface="Calibri" panose="020F0502020204030204" pitchFamily="34" charset="0"/>
                <a:ea typeface="GentiumBookBasic,Italic"/>
                <a:cs typeface="Calibri" panose="020F0502020204030204" pitchFamily="34" charset="0"/>
              </a:rPr>
              <a:t> 1521 tot en met 7 </a:t>
            </a:r>
            <a:r>
              <a:rPr lang="nl-BE" sz="1800" i="1" dirty="0" err="1">
                <a:solidFill>
                  <a:srgbClr val="000000"/>
                </a:solidFill>
                <a:effectLst/>
                <a:latin typeface="Calibri" panose="020F0502020204030204" pitchFamily="34" charset="0"/>
                <a:ea typeface="GentiumBookBasic,Italic"/>
                <a:cs typeface="Calibri" panose="020F0502020204030204" pitchFamily="34" charset="0"/>
              </a:rPr>
              <a:t>ɑpril</a:t>
            </a:r>
            <a:r>
              <a:rPr lang="nl-BE" sz="1800" i="1" dirty="0">
                <a:solidFill>
                  <a:srgbClr val="000000"/>
                </a:solidFill>
                <a:effectLst/>
                <a:latin typeface="Calibri" panose="020F0502020204030204" pitchFamily="34" charset="0"/>
                <a:ea typeface="GentiumBookBasic,Italic"/>
                <a:cs typeface="Calibri" panose="020F0502020204030204" pitchFamily="34" charset="0"/>
              </a:rPr>
              <a:t> 1544</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6190926D-74C9-42FF-9BBA-457BD3D46533}"/>
              </a:ext>
            </a:extLst>
          </p:cNvPr>
          <p:cNvSpPr>
            <a:spLocks noGrp="1"/>
          </p:cNvSpPr>
          <p:nvPr>
            <p:ph idx="1"/>
          </p:nvPr>
        </p:nvSpPr>
        <p:spPr>
          <a:xfrm>
            <a:off x="838200" y="2658360"/>
            <a:ext cx="11208026" cy="3834515"/>
          </a:xfrm>
        </p:spPr>
        <p:txBody>
          <a:bodyPr>
            <a:normAutofit/>
          </a:bodyPr>
          <a:lstStyle/>
          <a:p>
            <a:pPr marL="0" indent="0">
              <a:lnSpc>
                <a:spcPct val="107000"/>
              </a:lnSpc>
              <a:spcBef>
                <a:spcPts val="1200"/>
              </a:spcBef>
              <a:spcAft>
                <a:spcPts val="800"/>
              </a:spcAft>
              <a:buNone/>
            </a:pPr>
            <a:r>
              <a:rPr lang="nl-BE" sz="2000" b="1" dirty="0">
                <a:solidFill>
                  <a:srgbClr val="000000"/>
                </a:solidFill>
                <a:effectLst/>
                <a:latin typeface="Calibri" panose="020F0502020204030204" pitchFamily="34" charset="0"/>
                <a:ea typeface="GentiumPlusLiteracy"/>
                <a:cs typeface="Calibri" panose="020F0502020204030204" pitchFamily="34" charset="0"/>
              </a:rPr>
              <a:t>GROTE AANPASSINGEN:</a:t>
            </a:r>
            <a:endParaRPr lang="nl-BE" sz="1800" dirty="0">
              <a:solidFill>
                <a:srgbClr val="000000"/>
              </a:solidFill>
              <a:effectLst/>
              <a:latin typeface="Calibri" panose="020F0502020204030204" pitchFamily="34" charset="0"/>
              <a:ea typeface="GentiumPlusLiteracy"/>
              <a:cs typeface="Calibri" panose="020F0502020204030204" pitchFamily="34" charset="0"/>
            </a:endParaRPr>
          </a:p>
          <a:p>
            <a:pPr>
              <a:lnSpc>
                <a:spcPct val="107000"/>
              </a:lnSpc>
              <a:spcBef>
                <a:spcPts val="1200"/>
              </a:spcBef>
              <a:spcAft>
                <a:spcPts val="800"/>
              </a:spcAft>
            </a:pPr>
            <a:r>
              <a:rPr lang="nl-BE" sz="1800" b="1" dirty="0">
                <a:solidFill>
                  <a:srgbClr val="FF0000"/>
                </a:solidFill>
                <a:effectLst/>
                <a:latin typeface="Calibri" panose="020F0502020204030204" pitchFamily="34" charset="0"/>
                <a:ea typeface="GentiumPlusLiteracy"/>
                <a:cs typeface="Calibri" panose="020F0502020204030204" pitchFamily="34" charset="0"/>
              </a:rPr>
              <a:t>de gouden </a:t>
            </a:r>
            <a:r>
              <a:rPr lang="nl-BE" sz="1800" b="1" dirty="0" err="1">
                <a:solidFill>
                  <a:srgbClr val="FF0000"/>
                </a:solidFill>
                <a:effectLst/>
                <a:latin typeface="Calibri" panose="020F0502020204030204" pitchFamily="34" charset="0"/>
                <a:ea typeface="GentiumPlusLiteracy"/>
                <a:cs typeface="Calibri" panose="020F0502020204030204" pitchFamily="34" charset="0"/>
              </a:rPr>
              <a:t>Karolusgulden</a:t>
            </a:r>
            <a:r>
              <a:rPr lang="nl-BE" sz="1800" b="1" dirty="0">
                <a:solidFill>
                  <a:srgbClr val="FF0000"/>
                </a:solidFill>
                <a:effectLst/>
                <a:latin typeface="Calibri" panose="020F0502020204030204" pitchFamily="34" charset="0"/>
                <a:ea typeface="GentiumPlusLiteracy"/>
                <a:cs typeface="Calibri" panose="020F0502020204030204" pitchFamily="34" charset="0"/>
              </a:rPr>
              <a:t> van 20 stuiver, overeenstemmend met de rekenmunt.</a:t>
            </a:r>
          </a:p>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eerste eigen zware zilvermunt ingevoerd, de ‘vlieger’ van 4 stuiver, gevolgd door </a:t>
            </a:r>
            <a:r>
              <a:rPr lang="nl-BE" sz="1800" dirty="0">
                <a:solidFill>
                  <a:srgbClr val="000000"/>
                </a:solidFill>
                <a:latin typeface="Calibri" panose="020F0502020204030204" pitchFamily="34" charset="0"/>
                <a:ea typeface="GentiumPlusLiteracy"/>
                <a:cs typeface="Calibri" panose="020F0502020204030204" pitchFamily="34" charset="0"/>
              </a:rPr>
              <a:t>zilveren </a:t>
            </a:r>
            <a:r>
              <a:rPr lang="nl-BE" sz="1800" dirty="0" err="1">
                <a:solidFill>
                  <a:srgbClr val="000000"/>
                </a:solidFill>
                <a:latin typeface="Calibri" panose="020F0502020204030204" pitchFamily="34" charset="0"/>
                <a:ea typeface="GentiumPlusLiteracy"/>
                <a:cs typeface="Calibri" panose="020F0502020204030204" pitchFamily="34" charset="0"/>
              </a:rPr>
              <a:t>Karolusgulden</a:t>
            </a:r>
            <a:r>
              <a:rPr lang="nl-BE" sz="1800" dirty="0">
                <a:solidFill>
                  <a:srgbClr val="000000"/>
                </a:solidFill>
                <a:latin typeface="Calibri" panose="020F0502020204030204" pitchFamily="34" charset="0"/>
                <a:ea typeface="GentiumPlusLiteracy"/>
                <a:cs typeface="Calibri" panose="020F0502020204030204" pitchFamily="34" charset="0"/>
              </a:rPr>
              <a:t>. </a:t>
            </a:r>
            <a:endParaRPr lang="nl-BE" sz="1800" dirty="0">
              <a:solidFill>
                <a:srgbClr val="000000"/>
              </a:solidFill>
              <a:effectLst/>
              <a:latin typeface="Calibri" panose="020F0502020204030204" pitchFamily="34" charset="0"/>
              <a:ea typeface="GentiumPlusLiteracy"/>
              <a:cs typeface="Calibri" panose="020F0502020204030204" pitchFamily="34" charset="0"/>
            </a:endParaRPr>
          </a:p>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eerste munt in zuiver koper een korte</a:t>
            </a:r>
          </a:p>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een realistisch portret van de vorst </a:t>
            </a:r>
          </a:p>
          <a:p>
            <a:pPr>
              <a:lnSpc>
                <a:spcPct val="107000"/>
              </a:lnSpc>
              <a:spcBef>
                <a:spcPts val="1200"/>
              </a:spcBef>
              <a:spcAft>
                <a:spcPts val="800"/>
              </a:spcAft>
            </a:pPr>
            <a:r>
              <a:rPr lang="nl-BE" sz="1800" dirty="0">
                <a:solidFill>
                  <a:srgbClr val="000000"/>
                </a:solidFill>
                <a:latin typeface="Calibri" panose="020F0502020204030204" pitchFamily="34" charset="0"/>
                <a:ea typeface="GentiumPlusLiteracy"/>
                <a:cs typeface="Calibri" panose="020F0502020204030204" pitchFamily="34" charset="0"/>
              </a:rPr>
              <a:t>Latijnse letters </a:t>
            </a:r>
            <a:r>
              <a:rPr lang="nl-BE" sz="1800" dirty="0" err="1">
                <a:solidFill>
                  <a:srgbClr val="000000"/>
                </a:solidFill>
                <a:latin typeface="Calibri" panose="020F0502020204030204" pitchFamily="34" charset="0"/>
                <a:ea typeface="GentiumPlusLiteracy"/>
                <a:cs typeface="Calibri" panose="020F0502020204030204" pitchFamily="34" charset="0"/>
              </a:rPr>
              <a:t>i.p.v</a:t>
            </a:r>
            <a:r>
              <a:rPr lang="nl-BE" sz="1800" dirty="0">
                <a:solidFill>
                  <a:srgbClr val="000000"/>
                </a:solidFill>
                <a:latin typeface="Calibri" panose="020F0502020204030204" pitchFamily="34" charset="0"/>
                <a:ea typeface="GentiumPlusLiteracy"/>
                <a:cs typeface="Calibri" panose="020F0502020204030204" pitchFamily="34" charset="0"/>
              </a:rPr>
              <a:t> gotische</a:t>
            </a:r>
            <a:endParaRPr lang="nl-BE" sz="1800" dirty="0">
              <a:solidFill>
                <a:srgbClr val="000000"/>
              </a:solidFill>
              <a:effectLst/>
              <a:latin typeface="Calibri" panose="020F0502020204030204" pitchFamily="34" charset="0"/>
              <a:ea typeface="GentiumPlusLiteracy"/>
              <a:cs typeface="Calibri" panose="020F0502020204030204" pitchFamily="34" charset="0"/>
            </a:endParaRPr>
          </a:p>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aparte pasmunten voor Brabant en Namen werden voor het laatst uitgegeven</a:t>
            </a:r>
          </a:p>
          <a:p>
            <a:pPr marL="0" indent="0">
              <a:buNone/>
            </a:pPr>
            <a:endParaRPr lang="nl-BE" dirty="0"/>
          </a:p>
        </p:txBody>
      </p:sp>
      <p:pic>
        <p:nvPicPr>
          <p:cNvPr id="9" name="Afbeelding 8" descr="Afbeelding met munt, object&#10;&#10;Automatisch gegenereerde beschrijving">
            <a:extLst>
              <a:ext uri="{FF2B5EF4-FFF2-40B4-BE49-F238E27FC236}">
                <a16:creationId xmlns:a16="http://schemas.microsoft.com/office/drawing/2014/main" id="{9493BB57-4E0E-4DF0-806C-D14757FFC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2127" y="1065232"/>
            <a:ext cx="4339634" cy="2205872"/>
          </a:xfrm>
          <a:prstGeom prst="rect">
            <a:avLst/>
          </a:prstGeom>
        </p:spPr>
      </p:pic>
    </p:spTree>
    <p:extLst>
      <p:ext uri="{BB962C8B-B14F-4D97-AF65-F5344CB8AC3E}">
        <p14:creationId xmlns:p14="http://schemas.microsoft.com/office/powerpoint/2010/main" val="2217671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258350-18CD-4477-9801-9C175F7A8E9F}"/>
              </a:ext>
            </a:extLst>
          </p:cNvPr>
          <p:cNvSpPr>
            <a:spLocks noGrp="1"/>
          </p:cNvSpPr>
          <p:nvPr>
            <p:ph type="title"/>
          </p:nvPr>
        </p:nvSpPr>
        <p:spPr/>
        <p:txBody>
          <a:bodyPr/>
          <a:lstStyle/>
          <a:p>
            <a:endParaRPr lang="nl-BE"/>
          </a:p>
        </p:txBody>
      </p:sp>
      <p:pic>
        <p:nvPicPr>
          <p:cNvPr id="5" name="Tijdelijke aanduiding voor inhoud 4" descr="Afbeelding met munt, object&#10;&#10;Automatisch gegenereerde beschrijving">
            <a:extLst>
              <a:ext uri="{FF2B5EF4-FFF2-40B4-BE49-F238E27FC236}">
                <a16:creationId xmlns:a16="http://schemas.microsoft.com/office/drawing/2014/main" id="{6A597664-2DEF-4CEA-924A-4AB9BE24FD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6638" y="1640261"/>
            <a:ext cx="3763356" cy="1912945"/>
          </a:xfrm>
        </p:spPr>
      </p:pic>
      <p:pic>
        <p:nvPicPr>
          <p:cNvPr id="7" name="Afbeelding 6" descr="Afbeelding met object, munt, oud&#10;&#10;Automatisch gegenereerde beschrijving">
            <a:extLst>
              <a:ext uri="{FF2B5EF4-FFF2-40B4-BE49-F238E27FC236}">
                <a16:creationId xmlns:a16="http://schemas.microsoft.com/office/drawing/2014/main" id="{6F8B0335-5054-4D60-B2AA-8A2605671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1631" y="223720"/>
            <a:ext cx="6501918" cy="3329486"/>
          </a:xfrm>
          <a:prstGeom prst="rect">
            <a:avLst/>
          </a:prstGeom>
        </p:spPr>
      </p:pic>
      <p:pic>
        <p:nvPicPr>
          <p:cNvPr id="9" name="Afbeelding 8" descr="Afbeelding met object, munt&#10;&#10;Automatisch gegenereerde beschrijving">
            <a:extLst>
              <a:ext uri="{FF2B5EF4-FFF2-40B4-BE49-F238E27FC236}">
                <a16:creationId xmlns:a16="http://schemas.microsoft.com/office/drawing/2014/main" id="{0EC42FF6-E18B-4D12-84C2-D9F903EFEA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621" y="4026849"/>
            <a:ext cx="4546630" cy="2330690"/>
          </a:xfrm>
          <a:prstGeom prst="rect">
            <a:avLst/>
          </a:prstGeom>
        </p:spPr>
      </p:pic>
      <p:pic>
        <p:nvPicPr>
          <p:cNvPr id="11" name="Afbeelding 10" descr="Afbeelding met munt, object&#10;&#10;Automatisch gegenereerde beschrijving">
            <a:extLst>
              <a:ext uri="{FF2B5EF4-FFF2-40B4-BE49-F238E27FC236}">
                <a16:creationId xmlns:a16="http://schemas.microsoft.com/office/drawing/2014/main" id="{87DB20F5-F4BE-4A82-8CB6-89F542791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801" y="4613967"/>
            <a:ext cx="3397577" cy="1743572"/>
          </a:xfrm>
          <a:prstGeom prst="rect">
            <a:avLst/>
          </a:prstGeom>
        </p:spPr>
      </p:pic>
      <p:sp>
        <p:nvSpPr>
          <p:cNvPr id="16" name="Tekstvak 15">
            <a:extLst>
              <a:ext uri="{FF2B5EF4-FFF2-40B4-BE49-F238E27FC236}">
                <a16:creationId xmlns:a16="http://schemas.microsoft.com/office/drawing/2014/main" id="{48FB1229-FDC0-48DD-A716-F09077FA0A0B}"/>
              </a:ext>
            </a:extLst>
          </p:cNvPr>
          <p:cNvSpPr txBox="1"/>
          <p:nvPr/>
        </p:nvSpPr>
        <p:spPr>
          <a:xfrm>
            <a:off x="537329" y="3638745"/>
            <a:ext cx="10966220" cy="369332"/>
          </a:xfrm>
          <a:prstGeom prst="rect">
            <a:avLst/>
          </a:prstGeom>
          <a:noFill/>
        </p:spPr>
        <p:txBody>
          <a:bodyPr wrap="square" rtlCol="0">
            <a:spAutoFit/>
          </a:bodyPr>
          <a:lstStyle/>
          <a:p>
            <a:r>
              <a:rPr lang="nl-BE" dirty="0"/>
              <a:t>GOUDEN KAROLUSGULDEN (Antwerpen)	</a:t>
            </a:r>
            <a:r>
              <a:rPr lang="nl-BE" b="1" dirty="0">
                <a:solidFill>
                  <a:srgbClr val="FF0000"/>
                </a:solidFill>
              </a:rPr>
              <a:t>= 20 stuiver = 	</a:t>
            </a:r>
            <a:r>
              <a:rPr lang="nl-BE" dirty="0"/>
              <a:t>ZILVEREN KAROLUSGULDEN (Brugge)</a:t>
            </a:r>
          </a:p>
        </p:txBody>
      </p:sp>
      <p:sp>
        <p:nvSpPr>
          <p:cNvPr id="17" name="Tekstvak 16">
            <a:extLst>
              <a:ext uri="{FF2B5EF4-FFF2-40B4-BE49-F238E27FC236}">
                <a16:creationId xmlns:a16="http://schemas.microsoft.com/office/drawing/2014/main" id="{5A960CB2-D60A-4193-A94E-367C5EC602D6}"/>
              </a:ext>
            </a:extLst>
          </p:cNvPr>
          <p:cNvSpPr txBox="1"/>
          <p:nvPr/>
        </p:nvSpPr>
        <p:spPr>
          <a:xfrm>
            <a:off x="537330" y="6344238"/>
            <a:ext cx="10199800" cy="369332"/>
          </a:xfrm>
          <a:prstGeom prst="rect">
            <a:avLst/>
          </a:prstGeom>
          <a:noFill/>
        </p:spPr>
        <p:txBody>
          <a:bodyPr wrap="square" rtlCol="0">
            <a:spAutoFit/>
          </a:bodyPr>
          <a:lstStyle/>
          <a:p>
            <a:r>
              <a:rPr lang="nl-BE" dirty="0"/>
              <a:t>	VIER STUIVER (Vlieger) (Brugge) 1543			KORTE (Antwerpen) 1543</a:t>
            </a:r>
          </a:p>
        </p:txBody>
      </p:sp>
    </p:spTree>
    <p:extLst>
      <p:ext uri="{BB962C8B-B14F-4D97-AF65-F5344CB8AC3E}">
        <p14:creationId xmlns:p14="http://schemas.microsoft.com/office/powerpoint/2010/main" val="67474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1B2BE5-0F4B-4ECD-8E29-7CA7BB6AE3EA}"/>
              </a:ext>
            </a:extLst>
          </p:cNvPr>
          <p:cNvSpPr>
            <a:spLocks noGrp="1"/>
          </p:cNvSpPr>
          <p:nvPr>
            <p:ph type="title"/>
          </p:nvPr>
        </p:nvSpPr>
        <p:spPr>
          <a:xfrm>
            <a:off x="838200" y="365126"/>
            <a:ext cx="10515600" cy="916920"/>
          </a:xfrm>
        </p:spPr>
        <p:txBody>
          <a:bodyPr>
            <a:normAutofit/>
          </a:bodyPr>
          <a:lstStyle/>
          <a:p>
            <a:r>
              <a:rPr lang="nl-BE" sz="1800" b="1" u="sng" dirty="0">
                <a:solidFill>
                  <a:srgbClr val="000000"/>
                </a:solidFill>
                <a:effectLst/>
                <a:latin typeface="Calibri" panose="020F0502020204030204" pitchFamily="34" charset="0"/>
                <a:ea typeface="GentiumPlusLiteracy"/>
                <a:cs typeface="Calibri" panose="020F0502020204030204" pitchFamily="34" charset="0"/>
              </a:rPr>
              <a:t>FILIPS II (1555-1598)</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solidFill>
                  <a:srgbClr val="000000"/>
                </a:solidFill>
                <a:effectLst/>
                <a:latin typeface="Calibri" panose="020F0502020204030204" pitchFamily="34" charset="0"/>
                <a:ea typeface="GentiumPlusLiteracy"/>
                <a:cs typeface="Calibri" panose="020F0502020204030204" pitchFamily="34" charset="0"/>
              </a:rPr>
              <a:t>Eerste emissie (1556-1567) – Ordonnanties van 18 oktober 1556, 21 juli 1557, 31 maart 1560, </a:t>
            </a:r>
            <a:r>
              <a:rPr lang="nl-BE" sz="1800" dirty="0">
                <a:solidFill>
                  <a:srgbClr val="000000"/>
                </a:solidFill>
                <a:effectLst/>
                <a:latin typeface="Calibri" panose="020F0502020204030204" pitchFamily="34" charset="0"/>
                <a:ea typeface="GentiumPlusLiteracy"/>
                <a:cs typeface="Calibri" panose="020F0502020204030204" pitchFamily="34" charset="0"/>
              </a:rPr>
              <a:t>21 juli 1562</a:t>
            </a:r>
            <a:endParaRPr lang="nl-BE" dirty="0"/>
          </a:p>
        </p:txBody>
      </p:sp>
      <p:sp>
        <p:nvSpPr>
          <p:cNvPr id="3" name="Tijdelijke aanduiding voor inhoud 2">
            <a:extLst>
              <a:ext uri="{FF2B5EF4-FFF2-40B4-BE49-F238E27FC236}">
                <a16:creationId xmlns:a16="http://schemas.microsoft.com/office/drawing/2014/main" id="{76C02335-2414-47B9-9BC7-0CC003EFB26D}"/>
              </a:ext>
            </a:extLst>
          </p:cNvPr>
          <p:cNvSpPr>
            <a:spLocks noGrp="1"/>
          </p:cNvSpPr>
          <p:nvPr>
            <p:ph idx="1"/>
          </p:nvPr>
        </p:nvSpPr>
        <p:spPr>
          <a:xfrm>
            <a:off x="838200" y="1250588"/>
            <a:ext cx="10515600" cy="1529363"/>
          </a:xfrm>
        </p:spPr>
        <p:txBody>
          <a:bodyPr>
            <a:normAutofit/>
          </a:bodyPr>
          <a:lstStyle/>
          <a:p>
            <a:r>
              <a:rPr lang="nl-BE" sz="1800" dirty="0">
                <a:solidFill>
                  <a:srgbClr val="000000"/>
                </a:solidFill>
                <a:effectLst/>
                <a:latin typeface="Calibri" panose="020F0502020204030204" pitchFamily="34" charset="0"/>
                <a:ea typeface="GentiumPlusLiteracy"/>
                <a:cs typeface="Calibri" panose="020F0502020204030204" pitchFamily="34" charset="0"/>
              </a:rPr>
              <a:t>Filips II : zilveren </a:t>
            </a:r>
            <a:r>
              <a:rPr lang="nl-BE" sz="1800" dirty="0" err="1">
                <a:solidFill>
                  <a:srgbClr val="000000"/>
                </a:solidFill>
                <a:effectLst/>
                <a:latin typeface="Calibri" panose="020F0502020204030204" pitchFamily="34" charset="0"/>
                <a:ea typeface="GentiumPlusLiteracy"/>
                <a:cs typeface="Calibri" panose="020F0502020204030204" pitchFamily="34" charset="0"/>
              </a:rPr>
              <a:t>Karolusgulden</a:t>
            </a:r>
            <a:r>
              <a:rPr lang="nl-BE" sz="1800" dirty="0">
                <a:solidFill>
                  <a:srgbClr val="000000"/>
                </a:solidFill>
                <a:effectLst/>
                <a:latin typeface="Calibri" panose="020F0502020204030204" pitchFamily="34" charset="0"/>
                <a:ea typeface="GentiumPlusLiteracy"/>
                <a:cs typeface="Calibri" panose="020F0502020204030204" pitchFamily="34" charset="0"/>
              </a:rPr>
              <a:t> vervangen door een zwaardere Filipsdaalder en ook ½, ⅕ en ⅟₁₀ Filipsdaalder.</a:t>
            </a:r>
          </a:p>
          <a:p>
            <a:r>
              <a:rPr lang="nl-BE" sz="1800" dirty="0">
                <a:solidFill>
                  <a:srgbClr val="000000"/>
                </a:solidFill>
                <a:effectLst/>
                <a:latin typeface="Calibri" panose="020F0502020204030204" pitchFamily="34" charset="0"/>
                <a:ea typeface="GentiumPlusLiteracy"/>
                <a:cs typeface="Calibri" panose="020F0502020204030204" pitchFamily="34" charset="0"/>
              </a:rPr>
              <a:t>Er werden zeer grote aantallen gouden realen en Filipsdaalders vervaardigd met het edelmetaal dat massaal uit de Amerikaanse kolonies werd ingevoerd.</a:t>
            </a:r>
          </a:p>
          <a:p>
            <a:r>
              <a:rPr lang="nl-BE" sz="1800" dirty="0">
                <a:solidFill>
                  <a:srgbClr val="000000"/>
                </a:solidFill>
                <a:latin typeface="Calibri" panose="020F0502020204030204" pitchFamily="34" charset="0"/>
                <a:ea typeface="Calibri" panose="020F0502020204030204" pitchFamily="34" charset="0"/>
                <a:cs typeface="Calibri" panose="020F0502020204030204" pitchFamily="34" charset="0"/>
              </a:rPr>
              <a:t>Met en zonder titel van Engeland</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5" name="Afbeelding 4" descr="Afbeelding met object, munt&#10;&#10;Automatisch gegenereerde beschrijving">
            <a:extLst>
              <a:ext uri="{FF2B5EF4-FFF2-40B4-BE49-F238E27FC236}">
                <a16:creationId xmlns:a16="http://schemas.microsoft.com/office/drawing/2014/main" id="{C759D8AD-681F-4E16-A9B8-D522F285D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025" y="3398893"/>
            <a:ext cx="3607405" cy="1856191"/>
          </a:xfrm>
          <a:prstGeom prst="rect">
            <a:avLst/>
          </a:prstGeom>
        </p:spPr>
      </p:pic>
      <p:pic>
        <p:nvPicPr>
          <p:cNvPr id="7" name="Afbeelding 6" descr="Afbeelding met object, munt&#10;&#10;Automatisch gegenereerde beschrijving">
            <a:extLst>
              <a:ext uri="{FF2B5EF4-FFF2-40B4-BE49-F238E27FC236}">
                <a16:creationId xmlns:a16="http://schemas.microsoft.com/office/drawing/2014/main" id="{69B63CF9-0AE6-4A02-939E-F7365FF3E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1866" y="2559051"/>
            <a:ext cx="5231008" cy="2696033"/>
          </a:xfrm>
          <a:prstGeom prst="rect">
            <a:avLst/>
          </a:prstGeom>
        </p:spPr>
      </p:pic>
      <p:pic>
        <p:nvPicPr>
          <p:cNvPr id="11" name="Afbeelding 10" descr="Afbeelding met object, munt, oud&#10;&#10;Automatisch gegenereerde beschrijving">
            <a:extLst>
              <a:ext uri="{FF2B5EF4-FFF2-40B4-BE49-F238E27FC236}">
                <a16:creationId xmlns:a16="http://schemas.microsoft.com/office/drawing/2014/main" id="{56B3D937-5E45-41F5-9CB9-744960698C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4430" y="2559051"/>
            <a:ext cx="5328934" cy="2696033"/>
          </a:xfrm>
          <a:prstGeom prst="rect">
            <a:avLst/>
          </a:prstGeom>
        </p:spPr>
      </p:pic>
      <p:sp>
        <p:nvSpPr>
          <p:cNvPr id="12" name="Tekstvak 11">
            <a:extLst>
              <a:ext uri="{FF2B5EF4-FFF2-40B4-BE49-F238E27FC236}">
                <a16:creationId xmlns:a16="http://schemas.microsoft.com/office/drawing/2014/main" id="{591AE717-EFE1-4BA9-9956-C959CE28AEE1}"/>
              </a:ext>
            </a:extLst>
          </p:cNvPr>
          <p:cNvSpPr txBox="1"/>
          <p:nvPr/>
        </p:nvSpPr>
        <p:spPr>
          <a:xfrm>
            <a:off x="567025" y="5874026"/>
            <a:ext cx="11807192" cy="369332"/>
          </a:xfrm>
          <a:prstGeom prst="rect">
            <a:avLst/>
          </a:prstGeom>
          <a:noFill/>
        </p:spPr>
        <p:txBody>
          <a:bodyPr wrap="square" rtlCol="0">
            <a:spAutoFit/>
          </a:bodyPr>
          <a:lstStyle/>
          <a:p>
            <a:r>
              <a:rPr lang="nl-BE" dirty="0"/>
              <a:t>          GOUDEN REAAL (Brugge)		FILIPSDAALDER (Brugge) 1558	 FILIPSDAALDER (Antwerpen) 1561</a:t>
            </a:r>
          </a:p>
        </p:txBody>
      </p:sp>
    </p:spTree>
    <p:extLst>
      <p:ext uri="{BB962C8B-B14F-4D97-AF65-F5344CB8AC3E}">
        <p14:creationId xmlns:p14="http://schemas.microsoft.com/office/powerpoint/2010/main" val="685313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A6A787-6F68-4E22-A9DB-4F6FF9E476C6}"/>
              </a:ext>
            </a:extLst>
          </p:cNvPr>
          <p:cNvSpPr>
            <a:spLocks noGrp="1"/>
          </p:cNvSpPr>
          <p:nvPr>
            <p:ph type="title"/>
          </p:nvPr>
        </p:nvSpPr>
        <p:spPr/>
        <p:txBody>
          <a:bodyPr/>
          <a:lstStyle/>
          <a:p>
            <a:r>
              <a:rPr lang="nl-BE" sz="1800" b="1" u="sng" dirty="0">
                <a:solidFill>
                  <a:srgbClr val="000000"/>
                </a:solidFill>
                <a:effectLst/>
                <a:latin typeface="Calibri" panose="020F0502020204030204" pitchFamily="34" charset="0"/>
                <a:ea typeface="GentiumPlusLiteracy"/>
                <a:cs typeface="Calibri" panose="020F0502020204030204" pitchFamily="34" charset="0"/>
              </a:rPr>
              <a:t>FILIPS II (1555-1598)</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solidFill>
                  <a:srgbClr val="000000"/>
                </a:solidFill>
                <a:effectLst/>
                <a:latin typeface="Calibri" panose="020F0502020204030204" pitchFamily="34" charset="0"/>
                <a:ea typeface="GentiumPlusLiteracy"/>
                <a:cs typeface="Calibri" panose="020F0502020204030204" pitchFamily="34" charset="0"/>
              </a:rPr>
              <a:t>Tweede emissie (1567-1571) – Ordonnantie van 4 juni 1567</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E03548D7-7654-44FD-AF03-C6302AD3DD2A}"/>
              </a:ext>
            </a:extLst>
          </p:cNvPr>
          <p:cNvSpPr>
            <a:spLocks noGrp="1"/>
          </p:cNvSpPr>
          <p:nvPr>
            <p:ph idx="1"/>
          </p:nvPr>
        </p:nvSpPr>
        <p:spPr>
          <a:xfrm>
            <a:off x="838200" y="1156320"/>
            <a:ext cx="10515600" cy="889295"/>
          </a:xfrm>
        </p:spPr>
        <p:txBody>
          <a:bodyPr/>
          <a:lstStyle/>
          <a:p>
            <a:r>
              <a:rPr lang="nl-BE" sz="1800" dirty="0">
                <a:solidFill>
                  <a:srgbClr val="FF0000"/>
                </a:solidFill>
                <a:latin typeface="Calibri" panose="020F0502020204030204" pitchFamily="34" charset="0"/>
                <a:ea typeface="GentiumPlusLiteracy"/>
                <a:cs typeface="Calibri" panose="020F0502020204030204" pitchFamily="34" charset="0"/>
              </a:rPr>
              <a:t>Ondergewaardeerde </a:t>
            </a:r>
            <a:r>
              <a:rPr lang="nl-BE" sz="1800" dirty="0">
                <a:solidFill>
                  <a:srgbClr val="FF0000"/>
                </a:solidFill>
                <a:effectLst/>
                <a:latin typeface="Calibri" panose="020F0502020204030204" pitchFamily="34" charset="0"/>
                <a:ea typeface="GentiumPlusLiteracy"/>
                <a:cs typeface="Calibri" panose="020F0502020204030204" pitchFamily="34" charset="0"/>
              </a:rPr>
              <a:t>munten </a:t>
            </a:r>
            <a:r>
              <a:rPr lang="nl-BE" sz="1800" dirty="0">
                <a:solidFill>
                  <a:srgbClr val="000000"/>
                </a:solidFill>
                <a:effectLst/>
                <a:latin typeface="Calibri" panose="020F0502020204030204" pitchFamily="34" charset="0"/>
                <a:ea typeface="GentiumPlusLiteracy"/>
                <a:cs typeface="Calibri" panose="020F0502020204030204" pitchFamily="34" charset="0"/>
              </a:rPr>
              <a:t>in verhouding tot de daalders en de dukaten van het Duitse Roomse Rijk</a:t>
            </a:r>
          </a:p>
          <a:p>
            <a:r>
              <a:rPr lang="nl-BE" sz="1800" dirty="0">
                <a:solidFill>
                  <a:srgbClr val="000000"/>
                </a:solidFill>
                <a:effectLst/>
                <a:latin typeface="Calibri" panose="020F0502020204030204" pitchFamily="34" charset="0"/>
                <a:ea typeface="GentiumPlusLiteracy"/>
                <a:cs typeface="Calibri" panose="020F0502020204030204" pitchFamily="34" charset="0"/>
              </a:rPr>
              <a:t>Vervangen door resp. Bourgondische guldens en daalders, </a:t>
            </a:r>
            <a:r>
              <a:rPr lang="nl-BE" sz="1800" dirty="0">
                <a:solidFill>
                  <a:srgbClr val="FF0000"/>
                </a:solidFill>
                <a:effectLst/>
                <a:latin typeface="Calibri" panose="020F0502020204030204" pitchFamily="34" charset="0"/>
                <a:ea typeface="GentiumPlusLiteracy"/>
                <a:cs typeface="Calibri" panose="020F0502020204030204" pitchFamily="34" charset="0"/>
              </a:rPr>
              <a:t>volgens de muntvoet </a:t>
            </a:r>
            <a:r>
              <a:rPr lang="nl-BE" sz="1800" dirty="0">
                <a:solidFill>
                  <a:srgbClr val="000000"/>
                </a:solidFill>
                <a:effectLst/>
                <a:latin typeface="Calibri" panose="020F0502020204030204" pitchFamily="34" charset="0"/>
                <a:ea typeface="GentiumPlusLiteracy"/>
                <a:cs typeface="Calibri" panose="020F0502020204030204" pitchFamily="34" charset="0"/>
              </a:rPr>
              <a:t>van het Duitse Roomse Rijk.</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5" name="Afbeelding 4" descr="Afbeelding met object, munt&#10;&#10;Automatisch gegenereerde beschrijving">
            <a:extLst>
              <a:ext uri="{FF2B5EF4-FFF2-40B4-BE49-F238E27FC236}">
                <a16:creationId xmlns:a16="http://schemas.microsoft.com/office/drawing/2014/main" id="{A6187167-D4A0-4FF0-A738-9738DDDC0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561" y="2922309"/>
            <a:ext cx="4354520" cy="2223585"/>
          </a:xfrm>
          <a:prstGeom prst="rect">
            <a:avLst/>
          </a:prstGeom>
        </p:spPr>
      </p:pic>
      <p:pic>
        <p:nvPicPr>
          <p:cNvPr id="9" name="Afbeelding 8" descr="Afbeelding met munt, object&#10;&#10;Automatisch gegenereerde beschrijving">
            <a:extLst>
              <a:ext uri="{FF2B5EF4-FFF2-40B4-BE49-F238E27FC236}">
                <a16:creationId xmlns:a16="http://schemas.microsoft.com/office/drawing/2014/main" id="{6C4F263E-375E-47A6-86DA-56AE62E7E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87" y="3493235"/>
            <a:ext cx="3218588" cy="1652659"/>
          </a:xfrm>
          <a:prstGeom prst="rect">
            <a:avLst/>
          </a:prstGeom>
        </p:spPr>
      </p:pic>
      <p:pic>
        <p:nvPicPr>
          <p:cNvPr id="11" name="Afbeelding 10" descr="Afbeelding met object, munt, oud&#10;&#10;Automatisch gegenereerde beschrijving">
            <a:extLst>
              <a:ext uri="{FF2B5EF4-FFF2-40B4-BE49-F238E27FC236}">
                <a16:creationId xmlns:a16="http://schemas.microsoft.com/office/drawing/2014/main" id="{F645777F-3BCA-4372-93E1-9F9EFF3FF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3575" y="2214300"/>
            <a:ext cx="5851986" cy="2949053"/>
          </a:xfrm>
          <a:prstGeom prst="rect">
            <a:avLst/>
          </a:prstGeom>
        </p:spPr>
      </p:pic>
      <p:sp>
        <p:nvSpPr>
          <p:cNvPr id="12" name="Tekstvak 11">
            <a:extLst>
              <a:ext uri="{FF2B5EF4-FFF2-40B4-BE49-F238E27FC236}">
                <a16:creationId xmlns:a16="http://schemas.microsoft.com/office/drawing/2014/main" id="{2F9405DA-5DCB-4974-B4F8-1B5559013F5E}"/>
              </a:ext>
            </a:extLst>
          </p:cNvPr>
          <p:cNvSpPr txBox="1"/>
          <p:nvPr/>
        </p:nvSpPr>
        <p:spPr>
          <a:xfrm>
            <a:off x="301658" y="5335571"/>
            <a:ext cx="11890342" cy="369332"/>
          </a:xfrm>
          <a:prstGeom prst="rect">
            <a:avLst/>
          </a:prstGeom>
          <a:noFill/>
        </p:spPr>
        <p:txBody>
          <a:bodyPr wrap="square" rtlCol="0">
            <a:spAutoFit/>
          </a:bodyPr>
          <a:lstStyle/>
          <a:p>
            <a:r>
              <a:rPr lang="nl-BE" dirty="0"/>
              <a:t>BOURGONDISCHE GOUDGULDEN				HELE EN KWART BOURGONDISCH RIJKSDAALDER</a:t>
            </a:r>
          </a:p>
        </p:txBody>
      </p:sp>
    </p:spTree>
    <p:extLst>
      <p:ext uri="{BB962C8B-B14F-4D97-AF65-F5344CB8AC3E}">
        <p14:creationId xmlns:p14="http://schemas.microsoft.com/office/powerpoint/2010/main" val="2245664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2512A2-98EA-4F9F-8255-A4B72793B7F4}"/>
              </a:ext>
            </a:extLst>
          </p:cNvPr>
          <p:cNvSpPr>
            <a:spLocks noGrp="1"/>
          </p:cNvSpPr>
          <p:nvPr>
            <p:ph type="title"/>
          </p:nvPr>
        </p:nvSpPr>
        <p:spPr>
          <a:xfrm>
            <a:off x="838200" y="365125"/>
            <a:ext cx="10515600" cy="1359980"/>
          </a:xfrm>
        </p:spPr>
        <p:txBody>
          <a:bodyPr/>
          <a:lstStyle/>
          <a:p>
            <a:r>
              <a:rPr lang="nl-BE" sz="1800" b="1" u="sng" dirty="0">
                <a:solidFill>
                  <a:srgbClr val="000000"/>
                </a:solidFill>
                <a:effectLst/>
                <a:latin typeface="Calibri" panose="020F0502020204030204" pitchFamily="34" charset="0"/>
                <a:ea typeface="GentiumPlusLiteracy"/>
                <a:cs typeface="Calibri" panose="020F0502020204030204" pitchFamily="34" charset="0"/>
              </a:rPr>
              <a:t>FILIPS II (1555-1598)</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solidFill>
                  <a:srgbClr val="000000"/>
                </a:solidFill>
                <a:effectLst/>
                <a:latin typeface="Calibri" panose="020F0502020204030204" pitchFamily="34" charset="0"/>
                <a:ea typeface="GentiumPlusLiteracy"/>
                <a:cs typeface="Calibri" panose="020F0502020204030204" pitchFamily="34" charset="0"/>
              </a:rPr>
              <a:t>Terugkeer naar de eerste emissie (1571-1598) – Ordonnantie van 2 maart 1571 en Instructie van 7 juni 1571,</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effectLst/>
                <a:latin typeface="Calibri" panose="020F0502020204030204" pitchFamily="34" charset="0"/>
                <a:ea typeface="Calibri" panose="020F0502020204030204" pitchFamily="34" charset="0"/>
                <a:cs typeface="Times New Roman" panose="02020603050405020304" pitchFamily="18" charset="0"/>
              </a:rPr>
              <a:t>1 januari 1580, 29 juni 1591, 26 januari 1593</a:t>
            </a:r>
            <a:endParaRPr lang="nl-BE" b="1" i="1" dirty="0"/>
          </a:p>
        </p:txBody>
      </p:sp>
      <p:sp>
        <p:nvSpPr>
          <p:cNvPr id="3" name="Tijdelijke aanduiding voor inhoud 2">
            <a:extLst>
              <a:ext uri="{FF2B5EF4-FFF2-40B4-BE49-F238E27FC236}">
                <a16:creationId xmlns:a16="http://schemas.microsoft.com/office/drawing/2014/main" id="{A74C0DEF-DCA2-4F72-861D-228773B972D9}"/>
              </a:ext>
            </a:extLst>
          </p:cNvPr>
          <p:cNvSpPr>
            <a:spLocks noGrp="1"/>
          </p:cNvSpPr>
          <p:nvPr>
            <p:ph idx="1"/>
          </p:nvPr>
        </p:nvSpPr>
        <p:spPr>
          <a:xfrm>
            <a:off x="838200" y="1825625"/>
            <a:ext cx="10515600" cy="1671719"/>
          </a:xfrm>
        </p:spPr>
        <p:txBody>
          <a:bodyPr/>
          <a:lstStyle/>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In 1571 werd echter teruggegrepen naar het systeem van 1562 wegens een </a:t>
            </a:r>
            <a:r>
              <a:rPr lang="nl-BE" sz="1800" dirty="0">
                <a:solidFill>
                  <a:srgbClr val="FF0000"/>
                </a:solidFill>
                <a:effectLst/>
                <a:latin typeface="Calibri" panose="020F0502020204030204" pitchFamily="34" charset="0"/>
                <a:ea typeface="GentiumPlusLiteracy"/>
                <a:cs typeface="Calibri" panose="020F0502020204030204" pitchFamily="34" charset="0"/>
              </a:rPr>
              <a:t>voorkeur voor de sterkere Filipsdaalder </a:t>
            </a:r>
            <a:r>
              <a:rPr lang="nl-BE" sz="1800" dirty="0">
                <a:solidFill>
                  <a:srgbClr val="000000"/>
                </a:solidFill>
                <a:effectLst/>
                <a:latin typeface="Calibri" panose="020F0502020204030204" pitchFamily="34" charset="0"/>
                <a:ea typeface="GentiumPlusLiteracy"/>
                <a:cs typeface="Calibri" panose="020F0502020204030204" pitchFamily="34" charset="0"/>
              </a:rPr>
              <a:t>in het betalingsverkeer. </a:t>
            </a:r>
          </a:p>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Tevens werd de reeks uitgebreid met 1/20 en 1/40 Filipsdaalder, koperen oord, duit en halve duit</a:t>
            </a:r>
            <a:r>
              <a:rPr lang="nl-BE" sz="1800" dirty="0">
                <a:latin typeface="Calibri" panose="020F0502020204030204" pitchFamily="34" charset="0"/>
                <a:ea typeface="GentiumPlusLiteracy"/>
                <a:cs typeface="Times New Roman" panose="02020603050405020304" pitchFamily="18" charset="0"/>
              </a:rPr>
              <a:t>, </a:t>
            </a:r>
            <a:r>
              <a:rPr lang="nl-BE" sz="1800" dirty="0">
                <a:solidFill>
                  <a:srgbClr val="000000"/>
                </a:solidFill>
                <a:effectLst/>
                <a:latin typeface="Calibri" panose="020F0502020204030204" pitchFamily="34" charset="0"/>
                <a:ea typeface="GentiumPlusLiteracy"/>
                <a:cs typeface="Calibri" panose="020F0502020204030204" pitchFamily="34" charset="0"/>
              </a:rPr>
              <a:t>oord en duit in biljoen</a:t>
            </a:r>
            <a:r>
              <a:rPr lang="nl-BE" sz="1800" dirty="0">
                <a:solidFill>
                  <a:srgbClr val="000000"/>
                </a:solidFill>
                <a:latin typeface="Calibri" panose="020F0502020204030204" pitchFamily="34" charset="0"/>
                <a:ea typeface="GentiumPlusLiteracy"/>
                <a:cs typeface="Calibri" panose="020F0502020204030204" pitchFamily="34" charset="0"/>
              </a:rPr>
              <a:t> en de serie van</a:t>
            </a:r>
            <a:r>
              <a:rPr lang="nl-BE" sz="1800" dirty="0">
                <a:solidFill>
                  <a:srgbClr val="000000"/>
                </a:solidFill>
                <a:effectLst/>
                <a:latin typeface="Calibri" panose="020F0502020204030204" pitchFamily="34" charset="0"/>
                <a:ea typeface="GentiumPlusLiteracy"/>
                <a:cs typeface="Calibri" panose="020F0502020204030204" pitchFamily="34" charset="0"/>
              </a:rPr>
              <a:t> 4 stuiver, 2 stuiver en stuiver, maar </a:t>
            </a:r>
            <a:r>
              <a:rPr lang="nl-BE" sz="1800" dirty="0">
                <a:solidFill>
                  <a:srgbClr val="FF0000"/>
                </a:solidFill>
                <a:effectLst/>
                <a:latin typeface="Calibri" panose="020F0502020204030204" pitchFamily="34" charset="0"/>
                <a:ea typeface="GentiumPlusLiteracy"/>
                <a:cs typeface="Calibri" panose="020F0502020204030204" pitchFamily="34" charset="0"/>
              </a:rPr>
              <a:t>lichter </a:t>
            </a:r>
            <a:r>
              <a:rPr lang="nl-BE" sz="1800" dirty="0">
                <a:solidFill>
                  <a:srgbClr val="000000"/>
                </a:solidFill>
                <a:effectLst/>
                <a:latin typeface="Calibri" panose="020F0502020204030204" pitchFamily="34" charset="0"/>
                <a:ea typeface="GentiumPlusLiteracy"/>
                <a:cs typeface="Calibri" panose="020F0502020204030204" pitchFamily="34" charset="0"/>
              </a:rPr>
              <a:t>dan in 1556.</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5" name="Afbeelding 4" descr="Afbeelding met object, munt&#10;&#10;Automatisch gegenereerde beschrijving">
            <a:extLst>
              <a:ext uri="{FF2B5EF4-FFF2-40B4-BE49-F238E27FC236}">
                <a16:creationId xmlns:a16="http://schemas.microsoft.com/office/drawing/2014/main" id="{1DDC2F41-7FB8-48A3-98B3-7AA2BA81F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69606"/>
            <a:ext cx="4792557" cy="2449601"/>
          </a:xfrm>
          <a:prstGeom prst="rect">
            <a:avLst/>
          </a:prstGeom>
        </p:spPr>
      </p:pic>
      <p:sp>
        <p:nvSpPr>
          <p:cNvPr id="6" name="Tekstvak 5">
            <a:extLst>
              <a:ext uri="{FF2B5EF4-FFF2-40B4-BE49-F238E27FC236}">
                <a16:creationId xmlns:a16="http://schemas.microsoft.com/office/drawing/2014/main" id="{C4E4BD67-0854-483F-944E-6A0D833B12C7}"/>
              </a:ext>
            </a:extLst>
          </p:cNvPr>
          <p:cNvSpPr txBox="1"/>
          <p:nvPr/>
        </p:nvSpPr>
        <p:spPr>
          <a:xfrm>
            <a:off x="626166" y="6192080"/>
            <a:ext cx="10727634" cy="369332"/>
          </a:xfrm>
          <a:prstGeom prst="rect">
            <a:avLst/>
          </a:prstGeom>
          <a:noFill/>
        </p:spPr>
        <p:txBody>
          <a:bodyPr wrap="square" rtlCol="0">
            <a:spAutoFit/>
          </a:bodyPr>
          <a:lstStyle/>
          <a:p>
            <a:r>
              <a:rPr lang="nl-BE" dirty="0"/>
              <a:t>	KOPEREN OORD (Arras) 1590				DUBBELE STUIVER (Doornik) 1593</a:t>
            </a:r>
          </a:p>
        </p:txBody>
      </p:sp>
      <p:pic>
        <p:nvPicPr>
          <p:cNvPr id="7" name="Afbeelding 6">
            <a:extLst>
              <a:ext uri="{FF2B5EF4-FFF2-40B4-BE49-F238E27FC236}">
                <a16:creationId xmlns:a16="http://schemas.microsoft.com/office/drawing/2014/main" id="{217C4A42-229C-4F2C-AAED-1E34D9973FF3}"/>
              </a:ext>
            </a:extLst>
          </p:cNvPr>
          <p:cNvPicPr>
            <a:picLocks noChangeAspect="1"/>
          </p:cNvPicPr>
          <p:nvPr/>
        </p:nvPicPr>
        <p:blipFill>
          <a:blip r:embed="rId3"/>
          <a:stretch>
            <a:fillRect/>
          </a:stretch>
        </p:blipFill>
        <p:spPr>
          <a:xfrm>
            <a:off x="5813064" y="3366193"/>
            <a:ext cx="5479774" cy="2753014"/>
          </a:xfrm>
          <a:prstGeom prst="rect">
            <a:avLst/>
          </a:prstGeom>
        </p:spPr>
      </p:pic>
    </p:spTree>
    <p:extLst>
      <p:ext uri="{BB962C8B-B14F-4D97-AF65-F5344CB8AC3E}">
        <p14:creationId xmlns:p14="http://schemas.microsoft.com/office/powerpoint/2010/main" val="1294887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838CE-F991-40C1-8237-F14CB173F184}"/>
              </a:ext>
            </a:extLst>
          </p:cNvPr>
          <p:cNvSpPr>
            <a:spLocks noGrp="1"/>
          </p:cNvSpPr>
          <p:nvPr>
            <p:ph type="title"/>
          </p:nvPr>
        </p:nvSpPr>
        <p:spPr/>
        <p:txBody>
          <a:bodyPr/>
          <a:lstStyle/>
          <a:p>
            <a:endParaRPr lang="nl-BE"/>
          </a:p>
        </p:txBody>
      </p:sp>
      <p:pic>
        <p:nvPicPr>
          <p:cNvPr id="1026" name="Picture 2" descr="De bronafbeelding bekijken">
            <a:extLst>
              <a:ext uri="{FF2B5EF4-FFF2-40B4-BE49-F238E27FC236}">
                <a16:creationId xmlns:a16="http://schemas.microsoft.com/office/drawing/2014/main" id="{E334A12D-7BF2-47CD-A96D-2A46A0CAE0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837" y="523775"/>
            <a:ext cx="4487328" cy="60130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bronafbeelding bekijken">
            <a:extLst>
              <a:ext uri="{FF2B5EF4-FFF2-40B4-BE49-F238E27FC236}">
                <a16:creationId xmlns:a16="http://schemas.microsoft.com/office/drawing/2014/main" id="{63C71D73-107C-4A19-BC9D-7E34814AD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1746" y="869103"/>
            <a:ext cx="3609975" cy="535307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a:extLst>
              <a:ext uri="{FF2B5EF4-FFF2-40B4-BE49-F238E27FC236}">
                <a16:creationId xmlns:a16="http://schemas.microsoft.com/office/drawing/2014/main" id="{C2DBA818-52E4-463B-8C1E-1E426A02E48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7" name="Afbeelding 6">
            <a:extLst>
              <a:ext uri="{FF2B5EF4-FFF2-40B4-BE49-F238E27FC236}">
                <a16:creationId xmlns:a16="http://schemas.microsoft.com/office/drawing/2014/main" id="{7B760814-5627-4775-B336-A28AB2A22486}"/>
              </a:ext>
            </a:extLst>
          </p:cNvPr>
          <p:cNvPicPr>
            <a:picLocks noChangeAspect="1"/>
          </p:cNvPicPr>
          <p:nvPr/>
        </p:nvPicPr>
        <p:blipFill>
          <a:blip r:embed="rId4"/>
          <a:stretch>
            <a:fillRect/>
          </a:stretch>
        </p:blipFill>
        <p:spPr>
          <a:xfrm>
            <a:off x="4233123" y="860017"/>
            <a:ext cx="3993455" cy="5381625"/>
          </a:xfrm>
          <a:prstGeom prst="rect">
            <a:avLst/>
          </a:prstGeom>
        </p:spPr>
      </p:pic>
    </p:spTree>
    <p:extLst>
      <p:ext uri="{BB962C8B-B14F-4D97-AF65-F5344CB8AC3E}">
        <p14:creationId xmlns:p14="http://schemas.microsoft.com/office/powerpoint/2010/main" val="774844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8EE11A-3A29-4297-99AD-7F10111DB9E1}"/>
              </a:ext>
            </a:extLst>
          </p:cNvPr>
          <p:cNvSpPr>
            <a:spLocks noGrp="1"/>
          </p:cNvSpPr>
          <p:nvPr>
            <p:ph type="title"/>
          </p:nvPr>
        </p:nvSpPr>
        <p:spPr/>
        <p:txBody>
          <a:bodyPr/>
          <a:lstStyle/>
          <a:p>
            <a:r>
              <a:rPr lang="nl-BE" sz="1800" b="1" u="sng" dirty="0">
                <a:solidFill>
                  <a:srgbClr val="000000"/>
                </a:solidFill>
                <a:effectLst/>
                <a:latin typeface="Calibri" panose="020F0502020204030204" pitchFamily="34" charset="0"/>
                <a:ea typeface="GentiumPlusLiteracy"/>
                <a:cs typeface="Calibri" panose="020F0502020204030204" pitchFamily="34" charset="0"/>
              </a:rPr>
              <a:t>FILIPS II (1555-1598)</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solidFill>
                  <a:srgbClr val="000000"/>
                </a:solidFill>
                <a:effectLst/>
                <a:latin typeface="Calibri" panose="020F0502020204030204" pitchFamily="34" charset="0"/>
                <a:ea typeface="GentiumPlusLiteracy"/>
                <a:cs typeface="Calibri" panose="020F0502020204030204" pitchFamily="34" charset="0"/>
              </a:rPr>
              <a:t>Emissies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b="1" i="1" dirty="0">
                <a:solidFill>
                  <a:srgbClr val="000000"/>
                </a:solidFill>
                <a:effectLst/>
                <a:latin typeface="Calibri" panose="020F0502020204030204" pitchFamily="34" charset="0"/>
                <a:ea typeface="GentiumPlusLiteracy"/>
                <a:cs typeface="Calibri" panose="020F0502020204030204" pitchFamily="34" charset="0"/>
              </a:rPr>
              <a:t> de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opstɑndelingen</a:t>
            </a:r>
            <a:r>
              <a:rPr lang="nl-BE" sz="1800" b="1" i="1" dirty="0">
                <a:solidFill>
                  <a:srgbClr val="000000"/>
                </a:solidFill>
                <a:effectLst/>
                <a:latin typeface="Calibri" panose="020F0502020204030204" pitchFamily="34" charset="0"/>
                <a:ea typeface="GentiumPlusLiteracy"/>
                <a:cs typeface="Calibri" panose="020F0502020204030204" pitchFamily="34" charset="0"/>
              </a:rPr>
              <a:t> op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nɑɑm</a:t>
            </a:r>
            <a:r>
              <a:rPr lang="nl-BE" sz="1800" b="1" i="1" dirty="0">
                <a:solidFill>
                  <a:srgbClr val="000000"/>
                </a:solidFill>
                <a:effectLst/>
                <a:latin typeface="Calibri" panose="020F0502020204030204" pitchFamily="34" charset="0"/>
                <a:ea typeface="GentiumPlusLiteracy"/>
                <a:cs typeface="Calibri" panose="020F0502020204030204" pitchFamily="34" charset="0"/>
              </a:rPr>
              <a:t>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b="1" i="1" dirty="0">
                <a:solidFill>
                  <a:srgbClr val="000000"/>
                </a:solidFill>
                <a:effectLst/>
                <a:latin typeface="Calibri" panose="020F0502020204030204" pitchFamily="34" charset="0"/>
                <a:ea typeface="GentiumPlusLiteracy"/>
                <a:cs typeface="Calibri" panose="020F0502020204030204" pitchFamily="34" charset="0"/>
              </a:rPr>
              <a:t> Filips II (1573-1581)</a:t>
            </a:r>
            <a:r>
              <a:rPr lang="nl-NL" sz="1800" dirty="0">
                <a:effectLst/>
                <a:latin typeface="Calibri" panose="020F0502020204030204" pitchFamily="34" charset="0"/>
                <a:ea typeface="Calibri" panose="020F0502020204030204" pitchFamily="34" charset="0"/>
                <a:cs typeface="Times New Roman" panose="02020603050405020304" pitchFamily="18" charset="0"/>
              </a:rPr>
              <a:t> – </a:t>
            </a:r>
            <a:r>
              <a:rPr lang="nl-NL" sz="1800" b="1" i="1" dirty="0">
                <a:effectLst/>
                <a:latin typeface="Calibri" panose="020F0502020204030204" pitchFamily="34" charset="0"/>
                <a:ea typeface="Calibri" panose="020F0502020204030204" pitchFamily="34" charset="0"/>
                <a:cs typeface="Times New Roman" panose="02020603050405020304" pitchFamily="18" charset="0"/>
              </a:rPr>
              <a:t>Ordonnantie Staten-Generaal 1577</a:t>
            </a:r>
            <a:endParaRPr lang="nl-BE" b="1" i="1" dirty="0"/>
          </a:p>
        </p:txBody>
      </p:sp>
      <p:sp>
        <p:nvSpPr>
          <p:cNvPr id="3" name="Tijdelijke aanduiding voor inhoud 2">
            <a:extLst>
              <a:ext uri="{FF2B5EF4-FFF2-40B4-BE49-F238E27FC236}">
                <a16:creationId xmlns:a16="http://schemas.microsoft.com/office/drawing/2014/main" id="{A9A2D5D4-21AD-4D05-BC48-EC24321A02C0}"/>
              </a:ext>
            </a:extLst>
          </p:cNvPr>
          <p:cNvSpPr>
            <a:spLocks noGrp="1"/>
          </p:cNvSpPr>
          <p:nvPr>
            <p:ph idx="1"/>
          </p:nvPr>
        </p:nvSpPr>
        <p:spPr>
          <a:xfrm>
            <a:off x="838200" y="1439126"/>
            <a:ext cx="10515600" cy="1603375"/>
          </a:xfrm>
        </p:spPr>
        <p:txBody>
          <a:bodyPr>
            <a:normAutofit lnSpcReduction="10000"/>
          </a:bodyPr>
          <a:lstStyle/>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De Staten-Generaal verordende daarop in 1577 voor alle gewesten de productie van nieuwe zogenaamde ‘Statenmunten’, die eveneens </a:t>
            </a:r>
            <a:r>
              <a:rPr lang="nl-BE" sz="1800" dirty="0">
                <a:solidFill>
                  <a:srgbClr val="FF0000"/>
                </a:solidFill>
                <a:effectLst/>
                <a:latin typeface="Calibri" panose="020F0502020204030204" pitchFamily="34" charset="0"/>
                <a:ea typeface="GentiumPlusLiteracy"/>
                <a:cs typeface="Calibri" panose="020F0502020204030204" pitchFamily="34" charset="0"/>
              </a:rPr>
              <a:t>sterk overgewaardeerd </a:t>
            </a:r>
            <a:r>
              <a:rPr lang="nl-BE" sz="1800" dirty="0">
                <a:solidFill>
                  <a:srgbClr val="000000"/>
                </a:solidFill>
                <a:effectLst/>
                <a:latin typeface="Calibri" panose="020F0502020204030204" pitchFamily="34" charset="0"/>
                <a:ea typeface="GentiumPlusLiteracy"/>
                <a:cs typeface="Calibri" panose="020F0502020204030204" pitchFamily="34" charset="0"/>
              </a:rPr>
              <a:t>waren. </a:t>
            </a:r>
          </a:p>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Wegens de </a:t>
            </a:r>
            <a:r>
              <a:rPr lang="nl-BE" sz="1800" dirty="0">
                <a:solidFill>
                  <a:srgbClr val="FF0000"/>
                </a:solidFill>
                <a:effectLst/>
                <a:latin typeface="Calibri" panose="020F0502020204030204" pitchFamily="34" charset="0"/>
                <a:ea typeface="GentiumPlusLiteracy"/>
                <a:cs typeface="Calibri" panose="020F0502020204030204" pitchFamily="34" charset="0"/>
              </a:rPr>
              <a:t>overwaardering</a:t>
            </a:r>
            <a:r>
              <a:rPr lang="nl-BE" sz="1800" dirty="0">
                <a:solidFill>
                  <a:srgbClr val="000000"/>
                </a:solidFill>
                <a:effectLst/>
                <a:latin typeface="Calibri" panose="020F0502020204030204" pitchFamily="34" charset="0"/>
                <a:ea typeface="GentiumPlusLiteracy"/>
                <a:cs typeface="Calibri" panose="020F0502020204030204" pitchFamily="34" charset="0"/>
              </a:rPr>
              <a:t> werden de Statenmunten in de omliggende landen geweigerd, en vanaf 1580 gingen de opstandelingen noodgedwongen over tot de terugkeer naar de munttypes van de eerste emissie.</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7" name="Afbeelding 6" descr="Afbeelding met munt, object&#10;&#10;Automatisch gegenereerde beschrijving">
            <a:extLst>
              <a:ext uri="{FF2B5EF4-FFF2-40B4-BE49-F238E27FC236}">
                <a16:creationId xmlns:a16="http://schemas.microsoft.com/office/drawing/2014/main" id="{1FD0A3BE-DD08-4724-AD0D-5FBCD1FDF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1734" y="3916164"/>
            <a:ext cx="3415430" cy="1764263"/>
          </a:xfrm>
          <a:prstGeom prst="rect">
            <a:avLst/>
          </a:prstGeom>
        </p:spPr>
      </p:pic>
      <p:pic>
        <p:nvPicPr>
          <p:cNvPr id="9" name="Afbeelding 8" descr="Afbeelding met object, munt&#10;&#10;Automatisch gegenereerde beschrijving">
            <a:extLst>
              <a:ext uri="{FF2B5EF4-FFF2-40B4-BE49-F238E27FC236}">
                <a16:creationId xmlns:a16="http://schemas.microsoft.com/office/drawing/2014/main" id="{2DD89547-2F5C-42DD-A41A-A4D6F21BD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61" y="4077052"/>
            <a:ext cx="3165519" cy="1603375"/>
          </a:xfrm>
          <a:prstGeom prst="rect">
            <a:avLst/>
          </a:prstGeom>
        </p:spPr>
      </p:pic>
      <p:pic>
        <p:nvPicPr>
          <p:cNvPr id="11" name="Afbeelding 10" descr="Afbeelding met munt, object&#10;&#10;Automatisch gegenereerde beschrijving">
            <a:extLst>
              <a:ext uri="{FF2B5EF4-FFF2-40B4-BE49-F238E27FC236}">
                <a16:creationId xmlns:a16="http://schemas.microsoft.com/office/drawing/2014/main" id="{663F1CC5-C64A-4FF3-9148-EC9DB3B57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9880" y="3010955"/>
            <a:ext cx="5441854" cy="2729248"/>
          </a:xfrm>
          <a:prstGeom prst="rect">
            <a:avLst/>
          </a:prstGeom>
        </p:spPr>
      </p:pic>
      <p:sp>
        <p:nvSpPr>
          <p:cNvPr id="12" name="Tekstvak 11">
            <a:extLst>
              <a:ext uri="{FF2B5EF4-FFF2-40B4-BE49-F238E27FC236}">
                <a16:creationId xmlns:a16="http://schemas.microsoft.com/office/drawing/2014/main" id="{9557FE86-7968-40AA-9577-A37D76184757}"/>
              </a:ext>
            </a:extLst>
          </p:cNvPr>
          <p:cNvSpPr txBox="1"/>
          <p:nvPr/>
        </p:nvSpPr>
        <p:spPr>
          <a:xfrm>
            <a:off x="134361" y="6080289"/>
            <a:ext cx="11903668" cy="369332"/>
          </a:xfrm>
          <a:prstGeom prst="rect">
            <a:avLst/>
          </a:prstGeom>
          <a:noFill/>
        </p:spPr>
        <p:txBody>
          <a:bodyPr wrap="square" rtlCol="0">
            <a:spAutoFit/>
          </a:bodyPr>
          <a:lstStyle/>
          <a:p>
            <a:r>
              <a:rPr lang="nl-BE" dirty="0"/>
              <a:t>  STATENKROON (Brugge) 1577		STATENDAALDER (Antwerpen) 1578		STATENOORD (Antwerpen) </a:t>
            </a:r>
          </a:p>
        </p:txBody>
      </p:sp>
    </p:spTree>
    <p:extLst>
      <p:ext uri="{BB962C8B-B14F-4D97-AF65-F5344CB8AC3E}">
        <p14:creationId xmlns:p14="http://schemas.microsoft.com/office/powerpoint/2010/main" val="2090488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94FE6A-8AF7-4A44-9BB8-B1A9E1D85D2E}"/>
              </a:ext>
            </a:extLst>
          </p:cNvPr>
          <p:cNvSpPr>
            <a:spLocks noGrp="1"/>
          </p:cNvSpPr>
          <p:nvPr>
            <p:ph type="title"/>
          </p:nvPr>
        </p:nvSpPr>
        <p:spPr>
          <a:xfrm>
            <a:off x="838200" y="365125"/>
            <a:ext cx="10515600" cy="718957"/>
          </a:xfrm>
        </p:spPr>
        <p:txBody>
          <a:bodyPr>
            <a:normAutofit/>
          </a:bodyPr>
          <a:lstStyle/>
          <a:p>
            <a:r>
              <a:rPr lang="nl-BE" sz="1800" b="1" u="sng" dirty="0">
                <a:latin typeface="+mn-lt"/>
              </a:rPr>
              <a:t>FILIPS II (1555-1598)</a:t>
            </a:r>
            <a:br>
              <a:rPr lang="nl-BE" sz="1800" b="1" i="1" dirty="0">
                <a:latin typeface="+mn-lt"/>
              </a:rPr>
            </a:br>
            <a:r>
              <a:rPr lang="nl-BE" sz="1800" b="1" i="1" dirty="0">
                <a:latin typeface="+mn-lt"/>
              </a:rPr>
              <a:t>Emissies </a:t>
            </a:r>
            <a:r>
              <a:rPr lang="nl-BE" sz="1800" b="1" i="1" dirty="0" err="1">
                <a:latin typeface="+mn-lt"/>
              </a:rPr>
              <a:t>vɑn</a:t>
            </a:r>
            <a:r>
              <a:rPr lang="nl-BE" sz="1800" b="1" i="1" dirty="0">
                <a:latin typeface="+mn-lt"/>
              </a:rPr>
              <a:t> de </a:t>
            </a:r>
            <a:r>
              <a:rPr lang="nl-BE" sz="1800" b="1" i="1" dirty="0" err="1">
                <a:latin typeface="+mn-lt"/>
              </a:rPr>
              <a:t>opstɑndelingen</a:t>
            </a:r>
            <a:r>
              <a:rPr lang="nl-BE" sz="1800" b="1" i="1" dirty="0">
                <a:latin typeface="+mn-lt"/>
              </a:rPr>
              <a:t> op </a:t>
            </a:r>
            <a:r>
              <a:rPr lang="nl-BE" sz="1800" b="1" i="1" dirty="0" err="1">
                <a:latin typeface="+mn-lt"/>
              </a:rPr>
              <a:t>nɑɑm</a:t>
            </a:r>
            <a:r>
              <a:rPr lang="nl-BE" sz="1800" b="1" i="1" dirty="0">
                <a:latin typeface="+mn-lt"/>
              </a:rPr>
              <a:t> </a:t>
            </a:r>
            <a:r>
              <a:rPr lang="nl-BE" sz="1800" b="1" i="1" dirty="0" err="1">
                <a:latin typeface="+mn-lt"/>
              </a:rPr>
              <a:t>vɑn</a:t>
            </a:r>
            <a:r>
              <a:rPr lang="nl-BE" sz="1800" b="1" i="1" dirty="0">
                <a:latin typeface="+mn-lt"/>
              </a:rPr>
              <a:t> Filips II (1573-1584) – Ordonnantie Staten-Generaal 1577</a:t>
            </a:r>
          </a:p>
        </p:txBody>
      </p:sp>
      <p:sp>
        <p:nvSpPr>
          <p:cNvPr id="3" name="Tijdelijke aanduiding voor inhoud 2">
            <a:extLst>
              <a:ext uri="{FF2B5EF4-FFF2-40B4-BE49-F238E27FC236}">
                <a16:creationId xmlns:a16="http://schemas.microsoft.com/office/drawing/2014/main" id="{5816BC63-7AFF-435E-83B7-0C491159C535}"/>
              </a:ext>
            </a:extLst>
          </p:cNvPr>
          <p:cNvSpPr>
            <a:spLocks noGrp="1"/>
          </p:cNvSpPr>
          <p:nvPr>
            <p:ph idx="1"/>
          </p:nvPr>
        </p:nvSpPr>
        <p:spPr>
          <a:xfrm>
            <a:off x="838200" y="1278870"/>
            <a:ext cx="10515600" cy="5593271"/>
          </a:xfrm>
        </p:spPr>
        <p:txBody>
          <a:bodyPr>
            <a:normAutofit/>
          </a:bodyPr>
          <a:lstStyle/>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Vanaf 1578 wist het Spaans gezag geleidelijk vanuit Luxemburg terrein te heroveren. </a:t>
            </a:r>
          </a:p>
          <a:p>
            <a:pPr>
              <a:lnSpc>
                <a:spcPct val="107000"/>
              </a:lnSpc>
              <a:spcBef>
                <a:spcPts val="1200"/>
              </a:spcBef>
              <a:spcAft>
                <a:spcPts val="800"/>
              </a:spcAft>
            </a:pPr>
            <a:endParaRPr lang="nl-BE" sz="1800" dirty="0">
              <a:solidFill>
                <a:srgbClr val="000000"/>
              </a:solidFill>
              <a:latin typeface="Calibri" panose="020F0502020204030204" pitchFamily="34" charset="0"/>
              <a:ea typeface="GentiumPlusLiteracy"/>
              <a:cs typeface="Calibri" panose="020F0502020204030204" pitchFamily="34" charset="0"/>
            </a:endParaRPr>
          </a:p>
          <a:p>
            <a:pPr>
              <a:lnSpc>
                <a:spcPct val="107000"/>
              </a:lnSpc>
              <a:spcBef>
                <a:spcPts val="1200"/>
              </a:spcBef>
              <a:spcAft>
                <a:spcPts val="800"/>
              </a:spcAft>
            </a:pPr>
            <a:endParaRPr lang="nl-BE" sz="1800" dirty="0">
              <a:solidFill>
                <a:srgbClr val="000000"/>
              </a:solidFill>
              <a:effectLst/>
              <a:latin typeface="Calibri" panose="020F0502020204030204" pitchFamily="34" charset="0"/>
              <a:ea typeface="GentiumPlusLiteracy"/>
              <a:cs typeface="Calibri" panose="020F0502020204030204" pitchFamily="34" charset="0"/>
            </a:endParaRPr>
          </a:p>
          <a:p>
            <a:pPr>
              <a:lnSpc>
                <a:spcPct val="107000"/>
              </a:lnSpc>
              <a:spcBef>
                <a:spcPts val="1200"/>
              </a:spcBef>
              <a:spcAft>
                <a:spcPts val="800"/>
              </a:spcAft>
            </a:pPr>
            <a:endParaRPr lang="nl-BE" sz="1800" dirty="0">
              <a:solidFill>
                <a:srgbClr val="000000"/>
              </a:solidFill>
              <a:latin typeface="Calibri" panose="020F0502020204030204" pitchFamily="34" charset="0"/>
              <a:ea typeface="GentiumPlusLiteracy"/>
              <a:cs typeface="Calibri" panose="020F0502020204030204" pitchFamily="34" charset="0"/>
            </a:endParaRPr>
          </a:p>
          <a:p>
            <a:pPr>
              <a:lnSpc>
                <a:spcPct val="107000"/>
              </a:lnSpc>
              <a:spcBef>
                <a:spcPts val="1200"/>
              </a:spcBef>
              <a:spcAft>
                <a:spcPts val="800"/>
              </a:spcAft>
            </a:pPr>
            <a:endParaRPr lang="nl-BE" sz="1800" dirty="0">
              <a:solidFill>
                <a:srgbClr val="000000"/>
              </a:solidFill>
              <a:effectLst/>
              <a:latin typeface="Calibri" panose="020F0502020204030204" pitchFamily="34" charset="0"/>
              <a:ea typeface="GentiumPlusLiteracy"/>
              <a:cs typeface="Calibri" panose="020F0502020204030204" pitchFamily="34" charset="0"/>
            </a:endParaRPr>
          </a:p>
          <a:p>
            <a:pPr>
              <a:lnSpc>
                <a:spcPct val="107000"/>
              </a:lnSpc>
              <a:spcBef>
                <a:spcPts val="1200"/>
              </a:spcBef>
              <a:spcAft>
                <a:spcPts val="800"/>
              </a:spcAft>
            </a:pPr>
            <a:endParaRPr lang="nl-BE" sz="1800" dirty="0">
              <a:solidFill>
                <a:srgbClr val="000000"/>
              </a:solidFill>
              <a:latin typeface="Calibri" panose="020F0502020204030204" pitchFamily="34" charset="0"/>
              <a:ea typeface="GentiumPlusLiteracy"/>
              <a:cs typeface="Calibri" panose="020F0502020204030204" pitchFamily="34" charset="0"/>
            </a:endParaRPr>
          </a:p>
          <a:p>
            <a:pPr>
              <a:lnSpc>
                <a:spcPct val="107000"/>
              </a:lnSpc>
              <a:spcBef>
                <a:spcPts val="1200"/>
              </a:spcBef>
              <a:spcAft>
                <a:spcPts val="800"/>
              </a:spcAft>
            </a:pPr>
            <a:endParaRPr lang="nl-BE" sz="1800" dirty="0">
              <a:solidFill>
                <a:srgbClr val="000000"/>
              </a:solidFill>
              <a:effectLst/>
              <a:latin typeface="Calibri" panose="020F0502020204030204" pitchFamily="34" charset="0"/>
              <a:ea typeface="GentiumPlusLiteracy"/>
              <a:cs typeface="Calibri" panose="020F0502020204030204" pitchFamily="34" charset="0"/>
            </a:endParaRPr>
          </a:p>
          <a:p>
            <a:pPr marL="0" indent="0">
              <a:lnSpc>
                <a:spcPct val="107000"/>
              </a:lnSpc>
              <a:spcBef>
                <a:spcPts val="1200"/>
              </a:spcBef>
              <a:spcAft>
                <a:spcPts val="800"/>
              </a:spcAft>
              <a:buNone/>
            </a:pPr>
            <a:endParaRPr lang="nl-BE" sz="1800" dirty="0">
              <a:solidFill>
                <a:srgbClr val="000000"/>
              </a:solidFill>
              <a:latin typeface="Calibri" panose="020F0502020204030204" pitchFamily="34" charset="0"/>
              <a:ea typeface="GentiumPlusLiteracy"/>
              <a:cs typeface="Calibri" panose="020F0502020204030204" pitchFamily="34" charset="0"/>
            </a:endParaRPr>
          </a:p>
          <a:p>
            <a:pPr marL="0" indent="0">
              <a:lnSpc>
                <a:spcPct val="107000"/>
              </a:lnSpc>
              <a:spcBef>
                <a:spcPts val="1200"/>
              </a:spcBef>
              <a:spcAft>
                <a:spcPts val="800"/>
              </a:spcAft>
              <a:buNone/>
            </a:pPr>
            <a:endParaRPr lang="nl-BE" sz="1800" dirty="0">
              <a:solidFill>
                <a:srgbClr val="000000"/>
              </a:solidFill>
              <a:effectLst/>
              <a:latin typeface="Calibri" panose="020F0502020204030204" pitchFamily="34" charset="0"/>
              <a:ea typeface="GentiumPlusLiteracy"/>
              <a:cs typeface="Calibri" panose="020F0502020204030204" pitchFamily="34" charset="0"/>
            </a:endParaRPr>
          </a:p>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Na elke verovering van een gewest keerde men terug naar de vroegere koninklijke emissie. </a:t>
            </a:r>
            <a:endParaRPr lang="nl-BE" sz="1800" dirty="0"/>
          </a:p>
        </p:txBody>
      </p:sp>
      <p:pic>
        <p:nvPicPr>
          <p:cNvPr id="5" name="Afbeelding 4" descr="Afbeelding met object, munt&#10;&#10;Automatisch gegenereerde beschrijving">
            <a:extLst>
              <a:ext uri="{FF2B5EF4-FFF2-40B4-BE49-F238E27FC236}">
                <a16:creationId xmlns:a16="http://schemas.microsoft.com/office/drawing/2014/main" id="{37299769-C013-49B1-BAD9-AC4A2200D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765" y="1965495"/>
            <a:ext cx="5888221" cy="2973600"/>
          </a:xfrm>
          <a:prstGeom prst="rect">
            <a:avLst/>
          </a:prstGeom>
        </p:spPr>
      </p:pic>
      <p:pic>
        <p:nvPicPr>
          <p:cNvPr id="7" name="Afbeelding 6" descr="Afbeelding met object, munt&#10;&#10;Automatisch gegenereerde beschrijving">
            <a:extLst>
              <a:ext uri="{FF2B5EF4-FFF2-40B4-BE49-F238E27FC236}">
                <a16:creationId xmlns:a16="http://schemas.microsoft.com/office/drawing/2014/main" id="{1642D501-F171-4844-AA6A-2231843C9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803" y="1934150"/>
            <a:ext cx="5888221" cy="2989699"/>
          </a:xfrm>
          <a:prstGeom prst="rect">
            <a:avLst/>
          </a:prstGeom>
        </p:spPr>
      </p:pic>
      <p:sp>
        <p:nvSpPr>
          <p:cNvPr id="9" name="Tekstvak 8">
            <a:extLst>
              <a:ext uri="{FF2B5EF4-FFF2-40B4-BE49-F238E27FC236}">
                <a16:creationId xmlns:a16="http://schemas.microsoft.com/office/drawing/2014/main" id="{0D204CCB-D73A-414C-933F-1DF93860384A}"/>
              </a:ext>
            </a:extLst>
          </p:cNvPr>
          <p:cNvSpPr txBox="1"/>
          <p:nvPr/>
        </p:nvSpPr>
        <p:spPr>
          <a:xfrm>
            <a:off x="603315" y="5128181"/>
            <a:ext cx="11293312" cy="369332"/>
          </a:xfrm>
          <a:prstGeom prst="rect">
            <a:avLst/>
          </a:prstGeom>
          <a:noFill/>
        </p:spPr>
        <p:txBody>
          <a:bodyPr wrap="square" rtlCol="0">
            <a:spAutoFit/>
          </a:bodyPr>
          <a:lstStyle/>
          <a:p>
            <a:r>
              <a:rPr lang="nl-BE" dirty="0"/>
              <a:t>	FILIPSDAALDER (Luxemburg) 1578				FILIPSDAALDER (Namen) 1579</a:t>
            </a:r>
          </a:p>
        </p:txBody>
      </p:sp>
    </p:spTree>
    <p:extLst>
      <p:ext uri="{BB962C8B-B14F-4D97-AF65-F5344CB8AC3E}">
        <p14:creationId xmlns:p14="http://schemas.microsoft.com/office/powerpoint/2010/main" val="1528073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F57BBF-19EA-40E8-86AA-B9B3813FD7DC}"/>
              </a:ext>
            </a:extLst>
          </p:cNvPr>
          <p:cNvSpPr>
            <a:spLocks noGrp="1"/>
          </p:cNvSpPr>
          <p:nvPr>
            <p:ph type="title"/>
          </p:nvPr>
        </p:nvSpPr>
        <p:spPr/>
        <p:txBody>
          <a:bodyPr/>
          <a:lstStyle/>
          <a:p>
            <a:r>
              <a:rPr lang="nl-BE" sz="1800" b="1" u="sng" dirty="0">
                <a:solidFill>
                  <a:srgbClr val="000000"/>
                </a:solidFill>
                <a:effectLst/>
                <a:latin typeface="Calibri" panose="020F0502020204030204" pitchFamily="34" charset="0"/>
                <a:ea typeface="GentiumPlusLiteracy"/>
                <a:cs typeface="Calibri" panose="020F0502020204030204" pitchFamily="34" charset="0"/>
              </a:rPr>
              <a:t>ALBRECHT EN ISABELLA (1598-1621)</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solidFill>
                  <a:srgbClr val="000000"/>
                </a:solidFill>
                <a:effectLst/>
                <a:latin typeface="Calibri" panose="020F0502020204030204" pitchFamily="34" charset="0"/>
                <a:ea typeface="GentiumPlusLiteracy"/>
                <a:cs typeface="Calibri" panose="020F0502020204030204" pitchFamily="34" charset="0"/>
              </a:rPr>
              <a:t>Eerste emissie (1599-1603) </a:t>
            </a:r>
            <a:r>
              <a:rPr lang="nl-BE" sz="1800" i="1" dirty="0">
                <a:solidFill>
                  <a:srgbClr val="000000"/>
                </a:solidFill>
                <a:effectLst/>
                <a:latin typeface="Calibri" panose="020F0502020204030204" pitchFamily="34" charset="0"/>
                <a:ea typeface="GentiumPlusLiteracy"/>
                <a:cs typeface="Calibri" panose="020F0502020204030204" pitchFamily="34" charset="0"/>
              </a:rPr>
              <a:t>– </a:t>
            </a:r>
            <a:r>
              <a:rPr lang="nl-BE" sz="1800" i="1" dirty="0" err="1">
                <a:solidFill>
                  <a:srgbClr val="000000"/>
                </a:solidFill>
                <a:effectLst/>
                <a:latin typeface="Calibri" panose="020F0502020204030204" pitchFamily="34" charset="0"/>
                <a:ea typeface="GentiumPlusLiteracy"/>
                <a:cs typeface="Calibri" panose="020F0502020204030204" pitchFamily="34" charset="0"/>
              </a:rPr>
              <a:t>Ordonnɑties</a:t>
            </a:r>
            <a:r>
              <a:rPr lang="nl-BE" sz="1800" i="1" dirty="0">
                <a:solidFill>
                  <a:srgbClr val="000000"/>
                </a:solidFill>
                <a:effectLst/>
                <a:latin typeface="Calibri" panose="020F0502020204030204" pitchFamily="34" charset="0"/>
                <a:ea typeface="GentiumPlusLiteracy"/>
                <a:cs typeface="Calibri" panose="020F0502020204030204" pitchFamily="34" charset="0"/>
              </a:rPr>
              <a:t> </a:t>
            </a:r>
            <a:r>
              <a:rPr lang="nl-BE" sz="1800" i="1"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i="1" dirty="0">
                <a:solidFill>
                  <a:srgbClr val="000000"/>
                </a:solidFill>
                <a:effectLst/>
                <a:latin typeface="Calibri" panose="020F0502020204030204" pitchFamily="34" charset="0"/>
                <a:ea typeface="GentiumPlusLiteracy"/>
                <a:cs typeface="Calibri" panose="020F0502020204030204" pitchFamily="34" charset="0"/>
              </a:rPr>
              <a:t> 6 oktober, 29 november en 17 december 1599</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3E7D3BA9-3D18-4606-8406-C468805CC7BC}"/>
              </a:ext>
            </a:extLst>
          </p:cNvPr>
          <p:cNvSpPr>
            <a:spLocks noGrp="1"/>
          </p:cNvSpPr>
          <p:nvPr>
            <p:ph idx="1"/>
          </p:nvPr>
        </p:nvSpPr>
        <p:spPr>
          <a:xfrm>
            <a:off x="838200" y="1156321"/>
            <a:ext cx="10515600" cy="2180768"/>
          </a:xfrm>
        </p:spPr>
        <p:txBody>
          <a:bodyPr>
            <a:normAutofit/>
          </a:bodyPr>
          <a:lstStyle/>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Bij hun </a:t>
            </a:r>
            <a:r>
              <a:rPr lang="nl-BE" sz="1800" dirty="0" err="1">
                <a:solidFill>
                  <a:srgbClr val="000000"/>
                </a:solidFill>
                <a:effectLst/>
                <a:latin typeface="Calibri" panose="020F0502020204030204" pitchFamily="34" charset="0"/>
                <a:ea typeface="GentiumPlusLiteracy"/>
                <a:cs typeface="Calibri" panose="020F0502020204030204" pitchFamily="34" charset="0"/>
              </a:rPr>
              <a:t>ɑɑntreden</a:t>
            </a:r>
            <a:r>
              <a:rPr lang="nl-BE" sz="1800" dirty="0">
                <a:solidFill>
                  <a:srgbClr val="000000"/>
                </a:solidFill>
                <a:effectLst/>
                <a:latin typeface="Calibri" panose="020F0502020204030204" pitchFamily="34" charset="0"/>
                <a:ea typeface="GentiumPlusLiteracy"/>
                <a:cs typeface="Calibri" panose="020F0502020204030204" pitchFamily="34" charset="0"/>
              </a:rPr>
              <a:t> werden Albrecht en </a:t>
            </a:r>
            <a:r>
              <a:rPr lang="nl-BE" sz="1800" dirty="0" err="1">
                <a:solidFill>
                  <a:srgbClr val="000000"/>
                </a:solidFill>
                <a:effectLst/>
                <a:latin typeface="Calibri" panose="020F0502020204030204" pitchFamily="34" charset="0"/>
                <a:ea typeface="GentiumPlusLiteracy"/>
                <a:cs typeface="Calibri" panose="020F0502020204030204" pitchFamily="34" charset="0"/>
              </a:rPr>
              <a:t>Isɑbellɑ</a:t>
            </a:r>
            <a:r>
              <a:rPr lang="nl-BE" sz="1800" dirty="0">
                <a:solidFill>
                  <a:srgbClr val="000000"/>
                </a:solidFill>
                <a:effectLst/>
                <a:latin typeface="Calibri" panose="020F0502020204030204" pitchFamily="34" charset="0"/>
                <a:ea typeface="GentiumPlusLiteracy"/>
                <a:cs typeface="Calibri" panose="020F0502020204030204" pitchFamily="34" charset="0"/>
              </a:rPr>
              <a:t> onmiddellijk geconfronteerd met dringende </a:t>
            </a:r>
            <a:r>
              <a:rPr lang="nl-BE" sz="1800" dirty="0" err="1">
                <a:solidFill>
                  <a:srgbClr val="000000"/>
                </a:solidFill>
                <a:effectLst/>
                <a:latin typeface="Calibri" panose="020F0502020204030204" pitchFamily="34" charset="0"/>
                <a:ea typeface="GentiumPlusLiteracy"/>
                <a:cs typeface="Calibri" panose="020F0502020204030204" pitchFamily="34" charset="0"/>
              </a:rPr>
              <a:t>vrɑgen</a:t>
            </a:r>
            <a:r>
              <a:rPr lang="nl-BE" sz="1800" dirty="0">
                <a:solidFill>
                  <a:srgbClr val="000000"/>
                </a:solidFill>
                <a:effectLst/>
                <a:latin typeface="Calibri" panose="020F0502020204030204" pitchFamily="34" charset="0"/>
                <a:ea typeface="GentiumPlusLiteracy"/>
                <a:cs typeface="Calibri" panose="020F0502020204030204" pitchFamily="34" charset="0"/>
              </a:rPr>
              <a:t> </a:t>
            </a:r>
            <a:r>
              <a:rPr lang="nl-BE" sz="1800"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dirty="0">
                <a:solidFill>
                  <a:srgbClr val="000000"/>
                </a:solidFill>
                <a:effectLst/>
                <a:latin typeface="Calibri" panose="020F0502020204030204" pitchFamily="34" charset="0"/>
                <a:ea typeface="GentiumPlusLiteracy"/>
                <a:cs typeface="Calibri" panose="020F0502020204030204" pitchFamily="34" charset="0"/>
              </a:rPr>
              <a:t> de </a:t>
            </a:r>
            <a:r>
              <a:rPr lang="nl-BE" sz="1800" dirty="0" err="1">
                <a:solidFill>
                  <a:srgbClr val="000000"/>
                </a:solidFill>
                <a:effectLst/>
                <a:latin typeface="Calibri" panose="020F0502020204030204" pitchFamily="34" charset="0"/>
                <a:ea typeface="GentiumPlusLiteracy"/>
                <a:cs typeface="Calibri" panose="020F0502020204030204" pitchFamily="34" charset="0"/>
              </a:rPr>
              <a:t>Stɑten-Generɑɑl</a:t>
            </a:r>
            <a:r>
              <a:rPr lang="nl-BE" sz="1800" dirty="0">
                <a:solidFill>
                  <a:srgbClr val="000000"/>
                </a:solidFill>
                <a:effectLst/>
                <a:latin typeface="Calibri" panose="020F0502020204030204" pitchFamily="34" charset="0"/>
                <a:ea typeface="GentiumPlusLiteracy"/>
                <a:cs typeface="Calibri" panose="020F0502020204030204" pitchFamily="34" charset="0"/>
              </a:rPr>
              <a:t> om orde op zaken te stellen in het bestuur</a:t>
            </a:r>
            <a:r>
              <a:rPr lang="nl-BE" sz="1800" dirty="0">
                <a:solidFill>
                  <a:srgbClr val="000000"/>
                </a:solidFill>
                <a:latin typeface="Calibri" panose="020F0502020204030204" pitchFamily="34" charset="0"/>
                <a:ea typeface="GentiumPlusLiteracy"/>
                <a:cs typeface="Calibri" panose="020F0502020204030204" pitchFamily="34" charset="0"/>
              </a:rPr>
              <a:t> :</a:t>
            </a:r>
            <a:r>
              <a:rPr lang="nl-BE" sz="1800" dirty="0">
                <a:solidFill>
                  <a:srgbClr val="000000"/>
                </a:solidFill>
                <a:effectLst/>
                <a:latin typeface="Calibri" panose="020F0502020204030204" pitchFamily="34" charset="0"/>
                <a:ea typeface="GentiumPlusLiteracy"/>
                <a:cs typeface="Calibri" panose="020F0502020204030204" pitchFamily="34" charset="0"/>
              </a:rPr>
              <a:t>initiëren </a:t>
            </a:r>
            <a:r>
              <a:rPr lang="nl-BE" sz="1800"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dirty="0">
                <a:solidFill>
                  <a:srgbClr val="000000"/>
                </a:solidFill>
                <a:effectLst/>
                <a:latin typeface="Calibri" panose="020F0502020204030204" pitchFamily="34" charset="0"/>
                <a:ea typeface="GentiumPlusLiteracy"/>
                <a:cs typeface="Calibri" panose="020F0502020204030204" pitchFamily="34" charset="0"/>
              </a:rPr>
              <a:t> nieuwe munten. </a:t>
            </a:r>
            <a:r>
              <a:rPr lang="nl-BE" sz="1800" dirty="0">
                <a:solidFill>
                  <a:srgbClr val="FF0000"/>
                </a:solidFill>
                <a:effectLst/>
                <a:latin typeface="Calibri" panose="020F0502020204030204" pitchFamily="34" charset="0"/>
                <a:ea typeface="GentiumPlusLiteracy"/>
                <a:cs typeface="Calibri" panose="020F0502020204030204" pitchFamily="34" charset="0"/>
              </a:rPr>
              <a:t>De muntvoet werd </a:t>
            </a:r>
            <a:r>
              <a:rPr lang="nl-BE" sz="1800" dirty="0" err="1">
                <a:solidFill>
                  <a:srgbClr val="FF0000"/>
                </a:solidFill>
                <a:effectLst/>
                <a:latin typeface="Calibri" panose="020F0502020204030204" pitchFamily="34" charset="0"/>
                <a:ea typeface="GentiumPlusLiteracy"/>
                <a:cs typeface="Calibri" panose="020F0502020204030204" pitchFamily="34" charset="0"/>
              </a:rPr>
              <a:t>verlɑɑgd</a:t>
            </a:r>
            <a:r>
              <a:rPr lang="nl-BE" sz="1800" dirty="0">
                <a:solidFill>
                  <a:srgbClr val="000000"/>
                </a:solidFill>
                <a:effectLst/>
                <a:latin typeface="Calibri" panose="020F0502020204030204" pitchFamily="34" charset="0"/>
                <a:ea typeface="GentiumPlusLiteracy"/>
                <a:cs typeface="Calibri" panose="020F0502020204030204" pitchFamily="34" charset="0"/>
              </a:rPr>
              <a:t>, en een nieuwe serie munten werd geïntroduceerd. </a:t>
            </a:r>
          </a:p>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Zilveren munten op </a:t>
            </a:r>
            <a:r>
              <a:rPr lang="nl-BE" sz="1800" dirty="0" err="1">
                <a:solidFill>
                  <a:srgbClr val="000000"/>
                </a:solidFill>
                <a:effectLst/>
                <a:latin typeface="Calibri" panose="020F0502020204030204" pitchFamily="34" charset="0"/>
                <a:ea typeface="GentiumPlusLiteracy"/>
                <a:cs typeface="Calibri" panose="020F0502020204030204" pitchFamily="34" charset="0"/>
              </a:rPr>
              <a:t>bɑsis</a:t>
            </a:r>
            <a:r>
              <a:rPr lang="nl-BE" sz="1800" dirty="0">
                <a:solidFill>
                  <a:srgbClr val="000000"/>
                </a:solidFill>
                <a:effectLst/>
                <a:latin typeface="Calibri" panose="020F0502020204030204" pitchFamily="34" charset="0"/>
                <a:ea typeface="GentiumPlusLiteracy"/>
                <a:cs typeface="Calibri" panose="020F0502020204030204" pitchFamily="34" charset="0"/>
              </a:rPr>
              <a:t> </a:t>
            </a:r>
            <a:r>
              <a:rPr lang="nl-BE" sz="1800"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dirty="0">
                <a:solidFill>
                  <a:srgbClr val="000000"/>
                </a:solidFill>
                <a:effectLst/>
                <a:latin typeface="Calibri" panose="020F0502020204030204" pitchFamily="34" charset="0"/>
                <a:ea typeface="GentiumPlusLiteracy"/>
                <a:cs typeface="Calibri" panose="020F0502020204030204" pitchFamily="34" charset="0"/>
              </a:rPr>
              <a:t> de gulden (G) </a:t>
            </a:r>
            <a:r>
              <a:rPr lang="nl-BE" sz="1800"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dirty="0">
                <a:solidFill>
                  <a:srgbClr val="000000"/>
                </a:solidFill>
                <a:effectLst/>
                <a:latin typeface="Calibri" panose="020F0502020204030204" pitchFamily="34" charset="0"/>
                <a:ea typeface="GentiumPlusLiteracy"/>
                <a:cs typeface="Calibri" panose="020F0502020204030204" pitchFamily="34" charset="0"/>
              </a:rPr>
              <a:t> 20 stuiver (</a:t>
            </a:r>
            <a:r>
              <a:rPr lang="nl-BE" sz="1800" i="1" dirty="0">
                <a:solidFill>
                  <a:srgbClr val="000000"/>
                </a:solidFill>
                <a:effectLst/>
                <a:latin typeface="Calibri" panose="020F0502020204030204" pitchFamily="34" charset="0"/>
                <a:ea typeface="GentiumPlusLiteracy"/>
                <a:cs typeface="Calibri" panose="020F0502020204030204" pitchFamily="34" charset="0"/>
              </a:rPr>
              <a:t>s</a:t>
            </a:r>
            <a:r>
              <a:rPr lang="nl-BE" sz="1800" dirty="0">
                <a:solidFill>
                  <a:srgbClr val="000000"/>
                </a:solidFill>
                <a:effectLst/>
                <a:latin typeface="Calibri" panose="020F0502020204030204" pitchFamily="34" charset="0"/>
                <a:ea typeface="GentiumPlusLiteracy"/>
                <a:cs typeface="Calibri" panose="020F0502020204030204" pitchFamily="34" charset="0"/>
              </a:rPr>
              <a:t>) </a:t>
            </a:r>
            <a:endParaRPr lang="nl-BE" sz="1800" dirty="0">
              <a:solidFill>
                <a:srgbClr val="000000"/>
              </a:solidFill>
              <a:latin typeface="Calibri" panose="020F0502020204030204" pitchFamily="34" charset="0"/>
              <a:ea typeface="GentiumPlusLiteracy"/>
              <a:cs typeface="Calibri" panose="020F0502020204030204" pitchFamily="34" charset="0"/>
            </a:endParaRPr>
          </a:p>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Gouden munten op basis van een dubbele </a:t>
            </a:r>
            <a:r>
              <a:rPr lang="nl-BE" sz="1800" dirty="0" err="1">
                <a:solidFill>
                  <a:srgbClr val="000000"/>
                </a:solidFill>
                <a:effectLst/>
                <a:latin typeface="Calibri" panose="020F0502020204030204" pitchFamily="34" charset="0"/>
                <a:ea typeface="GentiumPlusLiteracy"/>
                <a:cs typeface="Calibri" panose="020F0502020204030204" pitchFamily="34" charset="0"/>
              </a:rPr>
              <a:t>dukɑɑt</a:t>
            </a:r>
            <a:r>
              <a:rPr lang="nl-BE" sz="1800" dirty="0">
                <a:solidFill>
                  <a:srgbClr val="000000"/>
                </a:solidFill>
                <a:effectLst/>
                <a:latin typeface="Calibri" panose="020F0502020204030204" pitchFamily="34" charset="0"/>
                <a:ea typeface="GentiumPlusLiteracy"/>
                <a:cs typeface="Calibri" panose="020F0502020204030204" pitchFamily="34" charset="0"/>
              </a:rPr>
              <a:t> (150 s), een dubbele </a:t>
            </a:r>
            <a:r>
              <a:rPr lang="nl-BE" sz="1800" dirty="0" err="1">
                <a:solidFill>
                  <a:srgbClr val="000000"/>
                </a:solidFill>
                <a:effectLst/>
                <a:latin typeface="Calibri" panose="020F0502020204030204" pitchFamily="34" charset="0"/>
                <a:ea typeface="GentiumPlusLiteracy"/>
                <a:cs typeface="Calibri" panose="020F0502020204030204" pitchFamily="34" charset="0"/>
              </a:rPr>
              <a:t>Albertijn</a:t>
            </a:r>
            <a:r>
              <a:rPr lang="nl-BE" sz="1800" dirty="0">
                <a:solidFill>
                  <a:srgbClr val="000000"/>
                </a:solidFill>
                <a:effectLst/>
                <a:latin typeface="Calibri" panose="020F0502020204030204" pitchFamily="34" charset="0"/>
                <a:ea typeface="GentiumPlusLiteracy"/>
                <a:cs typeface="Calibri" panose="020F0502020204030204" pitchFamily="34" charset="0"/>
              </a:rPr>
              <a:t> (100 </a:t>
            </a:r>
            <a:r>
              <a:rPr lang="nl-BE" sz="1800" i="1" dirty="0">
                <a:solidFill>
                  <a:srgbClr val="000000"/>
                </a:solidFill>
                <a:effectLst/>
                <a:latin typeface="Calibri" panose="020F0502020204030204" pitchFamily="34" charset="0"/>
                <a:ea typeface="GentiumPlusLiteracy"/>
                <a:cs typeface="Calibri" panose="020F0502020204030204" pitchFamily="34" charset="0"/>
              </a:rPr>
              <a:t>s</a:t>
            </a:r>
            <a:r>
              <a:rPr lang="nl-BE" sz="1800" dirty="0">
                <a:solidFill>
                  <a:srgbClr val="000000"/>
                </a:solidFill>
                <a:effectLst/>
                <a:latin typeface="Calibri" panose="020F0502020204030204" pitchFamily="34" charset="0"/>
                <a:ea typeface="GentiumPlusLiteracy"/>
                <a:cs typeface="Calibri" panose="020F0502020204030204" pitchFamily="34" charset="0"/>
              </a:rPr>
              <a:t>), enz.</a:t>
            </a:r>
          </a:p>
          <a:p>
            <a:pPr marL="0" indent="0">
              <a:lnSpc>
                <a:spcPct val="107000"/>
              </a:lnSpc>
              <a:spcBef>
                <a:spcPts val="1200"/>
              </a:spcBef>
              <a:spcAft>
                <a:spcPts val="800"/>
              </a:spcAft>
              <a:buNone/>
            </a:pPr>
            <a:endParaRPr lang="nl-BE" dirty="0"/>
          </a:p>
        </p:txBody>
      </p:sp>
      <p:pic>
        <p:nvPicPr>
          <p:cNvPr id="5" name="Afbeelding 4" descr="Afbeelding met munt, object&#10;&#10;Automatisch gegenereerde beschrijving">
            <a:extLst>
              <a:ext uri="{FF2B5EF4-FFF2-40B4-BE49-F238E27FC236}">
                <a16:creationId xmlns:a16="http://schemas.microsoft.com/office/drawing/2014/main" id="{F19C9AED-2D0E-4556-9471-7E9BC55AF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6067" y="4411744"/>
            <a:ext cx="3088449" cy="1601942"/>
          </a:xfrm>
          <a:prstGeom prst="rect">
            <a:avLst/>
          </a:prstGeom>
        </p:spPr>
      </p:pic>
      <p:pic>
        <p:nvPicPr>
          <p:cNvPr id="7" name="Afbeelding 6" descr="Afbeelding met object, munt, oud&#10;&#10;Automatisch gegenereerde beschrijving">
            <a:extLst>
              <a:ext uri="{FF2B5EF4-FFF2-40B4-BE49-F238E27FC236}">
                <a16:creationId xmlns:a16="http://schemas.microsoft.com/office/drawing/2014/main" id="{F42EFB32-B7AB-42C5-85BB-B4DC0FE86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229" y="3337089"/>
            <a:ext cx="5323985" cy="2676597"/>
          </a:xfrm>
          <a:prstGeom prst="rect">
            <a:avLst/>
          </a:prstGeom>
        </p:spPr>
      </p:pic>
      <p:pic>
        <p:nvPicPr>
          <p:cNvPr id="11" name="Afbeelding 10" descr="Afbeelding met object, munt&#10;&#10;Automatisch gegenereerde beschrijving">
            <a:extLst>
              <a:ext uri="{FF2B5EF4-FFF2-40B4-BE49-F238E27FC236}">
                <a16:creationId xmlns:a16="http://schemas.microsoft.com/office/drawing/2014/main" id="{63EB971A-E8A2-4C8E-B954-70FFA1269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8527" y="4278046"/>
            <a:ext cx="3499050" cy="1735640"/>
          </a:xfrm>
          <a:prstGeom prst="rect">
            <a:avLst/>
          </a:prstGeom>
        </p:spPr>
      </p:pic>
      <p:sp>
        <p:nvSpPr>
          <p:cNvPr id="12" name="Tekstvak 11">
            <a:extLst>
              <a:ext uri="{FF2B5EF4-FFF2-40B4-BE49-F238E27FC236}">
                <a16:creationId xmlns:a16="http://schemas.microsoft.com/office/drawing/2014/main" id="{3E6472F9-F96A-4662-9E95-B42E9B781F18}"/>
              </a:ext>
            </a:extLst>
          </p:cNvPr>
          <p:cNvSpPr txBox="1"/>
          <p:nvPr/>
        </p:nvSpPr>
        <p:spPr>
          <a:xfrm>
            <a:off x="379230" y="6183979"/>
            <a:ext cx="11696506" cy="369332"/>
          </a:xfrm>
          <a:prstGeom prst="rect">
            <a:avLst/>
          </a:prstGeom>
          <a:noFill/>
        </p:spPr>
        <p:txBody>
          <a:bodyPr wrap="square" rtlCol="0">
            <a:spAutoFit/>
          </a:bodyPr>
          <a:lstStyle/>
          <a:p>
            <a:r>
              <a:rPr lang="nl-BE" dirty="0"/>
              <a:t>	GULDEN (Antwerpen) 1602			     DUKAAT (Antwerpen)		ALBERTIJN (Antwerpen)</a:t>
            </a:r>
          </a:p>
        </p:txBody>
      </p:sp>
    </p:spTree>
    <p:extLst>
      <p:ext uri="{BB962C8B-B14F-4D97-AF65-F5344CB8AC3E}">
        <p14:creationId xmlns:p14="http://schemas.microsoft.com/office/powerpoint/2010/main" val="3927997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5CD1B8-450F-42BC-9064-E52E2727F014}"/>
              </a:ext>
            </a:extLst>
          </p:cNvPr>
          <p:cNvSpPr>
            <a:spLocks noGrp="1"/>
          </p:cNvSpPr>
          <p:nvPr>
            <p:ph type="title"/>
          </p:nvPr>
        </p:nvSpPr>
        <p:spPr/>
        <p:txBody>
          <a:bodyPr/>
          <a:lstStyle/>
          <a:p>
            <a:r>
              <a:rPr lang="nl-BE" sz="1800" b="1" u="sng" dirty="0">
                <a:solidFill>
                  <a:srgbClr val="000000"/>
                </a:solidFill>
                <a:effectLst/>
                <a:latin typeface="Calibri" panose="020F0502020204030204" pitchFamily="34" charset="0"/>
                <a:ea typeface="GentiumPlusLiteracy"/>
                <a:cs typeface="Calibri" panose="020F0502020204030204" pitchFamily="34" charset="0"/>
              </a:rPr>
              <a:t>ALBRECHT EN ISABELLA (1598-1621)</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solidFill>
                  <a:srgbClr val="000000"/>
                </a:solidFill>
                <a:effectLst/>
                <a:latin typeface="Calibri" panose="020F0502020204030204" pitchFamily="34" charset="0"/>
                <a:ea typeface="GentiumPlusLiteracy"/>
                <a:cs typeface="Calibri" panose="020F0502020204030204" pitchFamily="34" charset="0"/>
              </a:rPr>
              <a:t>Tweede emissie (1603-1612) –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Ordonnɑties</a:t>
            </a:r>
            <a:r>
              <a:rPr lang="nl-BE" sz="1800" b="1" i="1" dirty="0">
                <a:solidFill>
                  <a:srgbClr val="000000"/>
                </a:solidFill>
                <a:effectLst/>
                <a:latin typeface="Calibri" panose="020F0502020204030204" pitchFamily="34" charset="0"/>
                <a:ea typeface="GentiumPlusLiteracy"/>
                <a:cs typeface="Calibri" panose="020F0502020204030204" pitchFamily="34" charset="0"/>
              </a:rPr>
              <a:t>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b="1" i="1" dirty="0">
                <a:solidFill>
                  <a:srgbClr val="000000"/>
                </a:solidFill>
                <a:effectLst/>
                <a:latin typeface="Calibri" panose="020F0502020204030204" pitchFamily="34" charset="0"/>
                <a:ea typeface="GentiumPlusLiteracy"/>
                <a:cs typeface="Calibri" panose="020F0502020204030204" pitchFamily="34" charset="0"/>
              </a:rPr>
              <a:t> 18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ɑpril</a:t>
            </a:r>
            <a:r>
              <a:rPr lang="nl-BE" sz="1800" b="1" i="1" dirty="0">
                <a:solidFill>
                  <a:srgbClr val="000000"/>
                </a:solidFill>
                <a:effectLst/>
                <a:latin typeface="Calibri" panose="020F0502020204030204" pitchFamily="34" charset="0"/>
                <a:ea typeface="GentiumPlusLiteracy"/>
                <a:cs typeface="Calibri" panose="020F0502020204030204" pitchFamily="34" charset="0"/>
              </a:rPr>
              <a:t> 1603 en 22 mei 1605 </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15783174-146F-49DA-A5F2-611BBECF2379}"/>
              </a:ext>
            </a:extLst>
          </p:cNvPr>
          <p:cNvSpPr>
            <a:spLocks noGrp="1"/>
          </p:cNvSpPr>
          <p:nvPr>
            <p:ph idx="1"/>
          </p:nvPr>
        </p:nvSpPr>
        <p:spPr>
          <a:xfrm>
            <a:off x="838200" y="1203456"/>
            <a:ext cx="10515600" cy="813880"/>
          </a:xfrm>
        </p:spPr>
        <p:txBody>
          <a:bodyPr>
            <a:normAutofit lnSpcReduction="10000"/>
          </a:bodyPr>
          <a:lstStyle/>
          <a:p>
            <a:r>
              <a:rPr lang="nl-BE" sz="1800" dirty="0" err="1">
                <a:solidFill>
                  <a:srgbClr val="000000"/>
                </a:solidFill>
                <a:effectLst/>
                <a:latin typeface="Calibri" panose="020F0502020204030204" pitchFamily="34" charset="0"/>
                <a:ea typeface="GentiumPlusLiteracy"/>
                <a:cs typeface="Calibri" panose="020F0502020204030204" pitchFamily="34" charset="0"/>
              </a:rPr>
              <a:t>Aɑngezien</a:t>
            </a:r>
            <a:r>
              <a:rPr lang="nl-BE" sz="1800" dirty="0">
                <a:solidFill>
                  <a:srgbClr val="000000"/>
                </a:solidFill>
                <a:effectLst/>
                <a:latin typeface="Calibri" panose="020F0502020204030204" pitchFamily="34" charset="0"/>
                <a:ea typeface="GentiumPlusLiteracy"/>
                <a:cs typeface="Calibri" panose="020F0502020204030204" pitchFamily="34" charset="0"/>
              </a:rPr>
              <a:t> de eerste emissie niet </a:t>
            </a:r>
            <a:r>
              <a:rPr lang="nl-BE" sz="1800" dirty="0" err="1">
                <a:solidFill>
                  <a:srgbClr val="000000"/>
                </a:solidFill>
                <a:effectLst/>
                <a:latin typeface="Calibri" panose="020F0502020204030204" pitchFamily="34" charset="0"/>
                <a:ea typeface="GentiumPlusLiteracy"/>
                <a:cs typeface="Calibri" panose="020F0502020204030204" pitchFamily="34" charset="0"/>
              </a:rPr>
              <a:t>helemɑɑl</a:t>
            </a:r>
            <a:r>
              <a:rPr lang="nl-BE" sz="1800" dirty="0">
                <a:solidFill>
                  <a:srgbClr val="000000"/>
                </a:solidFill>
                <a:effectLst/>
                <a:latin typeface="Calibri" panose="020F0502020204030204" pitchFamily="34" charset="0"/>
                <a:ea typeface="GentiumPlusLiteracy"/>
                <a:cs typeface="Calibri" panose="020F0502020204030204" pitchFamily="34" charset="0"/>
              </a:rPr>
              <a:t> </a:t>
            </a:r>
            <a:r>
              <a:rPr lang="nl-BE" sz="1800" dirty="0" err="1">
                <a:solidFill>
                  <a:srgbClr val="000000"/>
                </a:solidFill>
                <a:effectLst/>
                <a:latin typeface="Calibri" panose="020F0502020204030204" pitchFamily="34" charset="0"/>
                <a:ea typeface="GentiumPlusLiteracy"/>
                <a:cs typeface="Calibri" panose="020F0502020204030204" pitchFamily="34" charset="0"/>
              </a:rPr>
              <a:t>beɑntwoordde</a:t>
            </a:r>
            <a:r>
              <a:rPr lang="nl-BE" sz="1800" dirty="0">
                <a:solidFill>
                  <a:srgbClr val="000000"/>
                </a:solidFill>
                <a:effectLst/>
                <a:latin typeface="Calibri" panose="020F0502020204030204" pitchFamily="34" charset="0"/>
                <a:ea typeface="GentiumPlusLiteracy"/>
                <a:cs typeface="Calibri" panose="020F0502020204030204" pitchFamily="34" charset="0"/>
              </a:rPr>
              <a:t> </a:t>
            </a:r>
            <a:r>
              <a:rPr lang="nl-BE" sz="1800" dirty="0" err="1">
                <a:solidFill>
                  <a:srgbClr val="000000"/>
                </a:solidFill>
                <a:effectLst/>
                <a:latin typeface="Calibri" panose="020F0502020204030204" pitchFamily="34" charset="0"/>
                <a:ea typeface="GentiumPlusLiteracy"/>
                <a:cs typeface="Calibri" panose="020F0502020204030204" pitchFamily="34" charset="0"/>
              </a:rPr>
              <a:t>ɑɑn</a:t>
            </a:r>
            <a:r>
              <a:rPr lang="nl-BE" sz="1800" dirty="0">
                <a:solidFill>
                  <a:srgbClr val="000000"/>
                </a:solidFill>
                <a:effectLst/>
                <a:latin typeface="Calibri" panose="020F0502020204030204" pitchFamily="34" charset="0"/>
                <a:ea typeface="GentiumPlusLiteracy"/>
                <a:cs typeface="Calibri" panose="020F0502020204030204" pitchFamily="34" charset="0"/>
              </a:rPr>
              <a:t> de </a:t>
            </a:r>
            <a:r>
              <a:rPr lang="nl-BE" sz="1800" dirty="0" err="1">
                <a:solidFill>
                  <a:srgbClr val="000000"/>
                </a:solidFill>
                <a:effectLst/>
                <a:latin typeface="Calibri" panose="020F0502020204030204" pitchFamily="34" charset="0"/>
                <a:ea typeface="GentiumPlusLiteracy"/>
                <a:cs typeface="Calibri" panose="020F0502020204030204" pitchFamily="34" charset="0"/>
              </a:rPr>
              <a:t>verwɑchtingen</a:t>
            </a:r>
            <a:r>
              <a:rPr lang="nl-BE" sz="1800" dirty="0">
                <a:solidFill>
                  <a:srgbClr val="000000"/>
                </a:solidFill>
                <a:effectLst/>
                <a:latin typeface="Calibri" panose="020F0502020204030204" pitchFamily="34" charset="0"/>
                <a:ea typeface="GentiumPlusLiteracy"/>
                <a:cs typeface="Calibri" panose="020F0502020204030204" pitchFamily="34" charset="0"/>
              </a:rPr>
              <a:t>, werd in 1603 een </a:t>
            </a:r>
            <a:r>
              <a:rPr lang="nl-BE" sz="1800" dirty="0" err="1">
                <a:solidFill>
                  <a:srgbClr val="000000"/>
                </a:solidFill>
                <a:effectLst/>
                <a:latin typeface="Calibri" panose="020F0502020204030204" pitchFamily="34" charset="0"/>
                <a:ea typeface="GentiumPlusLiteracy"/>
                <a:cs typeface="Calibri" panose="020F0502020204030204" pitchFamily="34" charset="0"/>
              </a:rPr>
              <a:t>monetɑir</a:t>
            </a:r>
            <a:r>
              <a:rPr lang="nl-BE" sz="1800" dirty="0">
                <a:solidFill>
                  <a:srgbClr val="000000"/>
                </a:solidFill>
                <a:effectLst/>
                <a:latin typeface="Calibri" panose="020F0502020204030204" pitchFamily="34" charset="0"/>
                <a:ea typeface="GentiumPlusLiteracy"/>
                <a:cs typeface="Calibri" panose="020F0502020204030204" pitchFamily="34" charset="0"/>
              </a:rPr>
              <a:t> systeem </a:t>
            </a:r>
            <a:r>
              <a:rPr lang="nl-BE" sz="1800" dirty="0" err="1">
                <a:solidFill>
                  <a:srgbClr val="000000"/>
                </a:solidFill>
                <a:effectLst/>
                <a:latin typeface="Calibri" panose="020F0502020204030204" pitchFamily="34" charset="0"/>
                <a:ea typeface="GentiumPlusLiteracy"/>
                <a:cs typeface="Calibri" panose="020F0502020204030204" pitchFamily="34" charset="0"/>
              </a:rPr>
              <a:t>gelɑnceerd</a:t>
            </a:r>
            <a:r>
              <a:rPr lang="nl-BE" sz="1800" dirty="0">
                <a:solidFill>
                  <a:srgbClr val="000000"/>
                </a:solidFill>
                <a:effectLst/>
                <a:latin typeface="Calibri" panose="020F0502020204030204" pitchFamily="34" charset="0"/>
                <a:ea typeface="GentiumPlusLiteracy"/>
                <a:cs typeface="Calibri" panose="020F0502020204030204" pitchFamily="34" charset="0"/>
              </a:rPr>
              <a:t> op </a:t>
            </a:r>
            <a:r>
              <a:rPr lang="nl-BE" sz="1800" dirty="0" err="1">
                <a:solidFill>
                  <a:srgbClr val="000000"/>
                </a:solidFill>
                <a:effectLst/>
                <a:latin typeface="Calibri" panose="020F0502020204030204" pitchFamily="34" charset="0"/>
                <a:ea typeface="GentiumPlusLiteracy"/>
                <a:cs typeface="Calibri" panose="020F0502020204030204" pitchFamily="34" charset="0"/>
              </a:rPr>
              <a:t>bɑsis</a:t>
            </a:r>
            <a:r>
              <a:rPr lang="nl-BE" sz="1800" dirty="0">
                <a:solidFill>
                  <a:srgbClr val="000000"/>
                </a:solidFill>
                <a:effectLst/>
                <a:latin typeface="Calibri" panose="020F0502020204030204" pitchFamily="34" charset="0"/>
                <a:ea typeface="GentiumPlusLiteracy"/>
                <a:cs typeface="Calibri" panose="020F0502020204030204" pitchFamily="34" charset="0"/>
              </a:rPr>
              <a:t> </a:t>
            </a:r>
            <a:r>
              <a:rPr lang="nl-BE" sz="1800"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dirty="0">
                <a:solidFill>
                  <a:srgbClr val="000000"/>
                </a:solidFill>
                <a:effectLst/>
                <a:latin typeface="Calibri" panose="020F0502020204030204" pitchFamily="34" charset="0"/>
                <a:ea typeface="GentiumPlusLiteracy"/>
                <a:cs typeface="Calibri" panose="020F0502020204030204" pitchFamily="34" charset="0"/>
              </a:rPr>
              <a:t> de </a:t>
            </a:r>
            <a:r>
              <a:rPr lang="nl-BE" sz="1800" dirty="0" err="1">
                <a:solidFill>
                  <a:srgbClr val="000000"/>
                </a:solidFill>
                <a:effectLst/>
                <a:latin typeface="Calibri" panose="020F0502020204030204" pitchFamily="34" charset="0"/>
                <a:ea typeface="GentiumPlusLiteracy"/>
                <a:cs typeface="Calibri" panose="020F0502020204030204" pitchFamily="34" charset="0"/>
              </a:rPr>
              <a:t>reɑɑl</a:t>
            </a:r>
            <a:r>
              <a:rPr lang="nl-BE" sz="1800" dirty="0">
                <a:solidFill>
                  <a:srgbClr val="000000"/>
                </a:solidFill>
                <a:effectLst/>
                <a:latin typeface="Calibri" panose="020F0502020204030204" pitchFamily="34" charset="0"/>
                <a:ea typeface="GentiumPlusLiteracy"/>
                <a:cs typeface="Calibri" panose="020F0502020204030204" pitchFamily="34" charset="0"/>
              </a:rPr>
              <a:t>. </a:t>
            </a:r>
            <a:r>
              <a:rPr lang="nl-BE" sz="1800" dirty="0" err="1">
                <a:solidFill>
                  <a:srgbClr val="000000"/>
                </a:solidFill>
                <a:effectLst/>
                <a:latin typeface="Calibri" panose="020F0502020204030204" pitchFamily="34" charset="0"/>
                <a:ea typeface="GentiumPlusLiteracy"/>
                <a:cs typeface="Calibri" panose="020F0502020204030204" pitchFamily="34" charset="0"/>
              </a:rPr>
              <a:t>Vɑnɑf</a:t>
            </a:r>
            <a:r>
              <a:rPr lang="nl-BE" sz="1800" dirty="0">
                <a:solidFill>
                  <a:srgbClr val="000000"/>
                </a:solidFill>
                <a:effectLst/>
                <a:latin typeface="Calibri" panose="020F0502020204030204" pitchFamily="34" charset="0"/>
                <a:ea typeface="GentiumPlusLiteracy"/>
                <a:cs typeface="Calibri" panose="020F0502020204030204" pitchFamily="34" charset="0"/>
              </a:rPr>
              <a:t> 1605 verschijnt ook de dubbele en enkele penning.</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5" name="Afbeelding 4" descr="Afbeelding met object, munt&#10;&#10;Automatisch gegenereerde beschrijving">
            <a:extLst>
              <a:ext uri="{FF2B5EF4-FFF2-40B4-BE49-F238E27FC236}">
                <a16:creationId xmlns:a16="http://schemas.microsoft.com/office/drawing/2014/main" id="{E3D8450E-7B02-498E-8A7F-D220E04ABB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819" y="2884779"/>
            <a:ext cx="3167377" cy="1623370"/>
          </a:xfrm>
          <a:prstGeom prst="rect">
            <a:avLst/>
          </a:prstGeom>
        </p:spPr>
      </p:pic>
      <p:pic>
        <p:nvPicPr>
          <p:cNvPr id="7" name="Afbeelding 6" descr="Afbeelding met object, munt&#10;&#10;Automatisch gegenereerde beschrijving">
            <a:extLst>
              <a:ext uri="{FF2B5EF4-FFF2-40B4-BE49-F238E27FC236}">
                <a16:creationId xmlns:a16="http://schemas.microsoft.com/office/drawing/2014/main" id="{3A463862-E5AC-4122-8AEE-6390FEB95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89" y="2189391"/>
            <a:ext cx="4604466" cy="2318758"/>
          </a:xfrm>
          <a:prstGeom prst="rect">
            <a:avLst/>
          </a:prstGeom>
        </p:spPr>
      </p:pic>
      <p:pic>
        <p:nvPicPr>
          <p:cNvPr id="9" name="Afbeelding 8" descr="Afbeelding met object, munt&#10;&#10;Automatisch gegenereerde beschrijving">
            <a:extLst>
              <a:ext uri="{FF2B5EF4-FFF2-40B4-BE49-F238E27FC236}">
                <a16:creationId xmlns:a16="http://schemas.microsoft.com/office/drawing/2014/main" id="{27CF6385-698E-41A1-8591-D5D7AE2B6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8471" y="2639505"/>
            <a:ext cx="3685311" cy="1868644"/>
          </a:xfrm>
          <a:prstGeom prst="rect">
            <a:avLst/>
          </a:prstGeom>
        </p:spPr>
      </p:pic>
      <p:sp>
        <p:nvSpPr>
          <p:cNvPr id="10" name="Tekstvak 9">
            <a:extLst>
              <a:ext uri="{FF2B5EF4-FFF2-40B4-BE49-F238E27FC236}">
                <a16:creationId xmlns:a16="http://schemas.microsoft.com/office/drawing/2014/main" id="{71CCAE74-33BD-436A-8635-EBEC086C0C42}"/>
              </a:ext>
            </a:extLst>
          </p:cNvPr>
          <p:cNvSpPr txBox="1"/>
          <p:nvPr/>
        </p:nvSpPr>
        <p:spPr>
          <a:xfrm>
            <a:off x="245097" y="4826521"/>
            <a:ext cx="11946903" cy="369332"/>
          </a:xfrm>
          <a:prstGeom prst="rect">
            <a:avLst/>
          </a:prstGeom>
          <a:noFill/>
        </p:spPr>
        <p:txBody>
          <a:bodyPr wrap="square" rtlCol="0">
            <a:spAutoFit/>
          </a:bodyPr>
          <a:lstStyle/>
          <a:p>
            <a:r>
              <a:rPr lang="nl-BE" dirty="0"/>
              <a:t>             DRIE REAAL (Brugge) 1608		         REAAL (Antwerpen)		DUBBELE PENNING (Antwerpen) 1609</a:t>
            </a:r>
          </a:p>
        </p:txBody>
      </p:sp>
    </p:spTree>
    <p:extLst>
      <p:ext uri="{BB962C8B-B14F-4D97-AF65-F5344CB8AC3E}">
        <p14:creationId xmlns:p14="http://schemas.microsoft.com/office/powerpoint/2010/main" val="914442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A2E2F6-5581-41E1-902E-CAC4A373698E}"/>
              </a:ext>
            </a:extLst>
          </p:cNvPr>
          <p:cNvSpPr>
            <a:spLocks noGrp="1"/>
          </p:cNvSpPr>
          <p:nvPr>
            <p:ph type="title"/>
          </p:nvPr>
        </p:nvSpPr>
        <p:spPr>
          <a:xfrm>
            <a:off x="838199" y="365126"/>
            <a:ext cx="10992439" cy="916920"/>
          </a:xfrm>
        </p:spPr>
        <p:txBody>
          <a:bodyPr>
            <a:normAutofit/>
          </a:bodyPr>
          <a:lstStyle/>
          <a:p>
            <a:r>
              <a:rPr lang="nl-BE" sz="1800" b="1" u="sng" dirty="0">
                <a:solidFill>
                  <a:srgbClr val="000000"/>
                </a:solidFill>
                <a:effectLst/>
                <a:latin typeface="Calibri" panose="020F0502020204030204" pitchFamily="34" charset="0"/>
                <a:ea typeface="GentiumPlusLiteracy"/>
                <a:cs typeface="Calibri" panose="020F0502020204030204" pitchFamily="34" charset="0"/>
              </a:rPr>
              <a:t>ALBRECHT EN ISABELLA (1598-1621)</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solidFill>
                  <a:srgbClr val="000000"/>
                </a:solidFill>
                <a:effectLst/>
                <a:latin typeface="Calibri" panose="020F0502020204030204" pitchFamily="34" charset="0"/>
                <a:ea typeface="GentiumPlusLiteracy"/>
                <a:cs typeface="Calibri" panose="020F0502020204030204" pitchFamily="34" charset="0"/>
              </a:rPr>
              <a:t>Derde emissie (1612-1621) –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Ordonnɑnties</a:t>
            </a:r>
            <a:r>
              <a:rPr lang="nl-BE" sz="1800" b="1" i="1" dirty="0">
                <a:solidFill>
                  <a:srgbClr val="000000"/>
                </a:solidFill>
                <a:effectLst/>
                <a:latin typeface="Calibri" panose="020F0502020204030204" pitchFamily="34" charset="0"/>
                <a:ea typeface="GentiumPlusLiteracy"/>
                <a:cs typeface="Calibri" panose="020F0502020204030204" pitchFamily="34" charset="0"/>
              </a:rPr>
              <a:t>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b="1" i="1" dirty="0">
                <a:solidFill>
                  <a:srgbClr val="000000"/>
                </a:solidFill>
                <a:effectLst/>
                <a:latin typeface="Calibri" panose="020F0502020204030204" pitchFamily="34" charset="0"/>
                <a:ea typeface="GentiumPlusLiteracy"/>
                <a:cs typeface="Calibri" panose="020F0502020204030204" pitchFamily="34" charset="0"/>
              </a:rPr>
              <a:t> 3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ɑpril</a:t>
            </a:r>
            <a:r>
              <a:rPr lang="nl-BE" sz="1800" b="1" i="1" dirty="0">
                <a:solidFill>
                  <a:srgbClr val="000000"/>
                </a:solidFill>
                <a:effectLst/>
                <a:latin typeface="Calibri" panose="020F0502020204030204" pitchFamily="34" charset="0"/>
                <a:ea typeface="GentiumPlusLiteracy"/>
                <a:cs typeface="Calibri" panose="020F0502020204030204" pitchFamily="34" charset="0"/>
              </a:rPr>
              <a:t> en 4 juli 1612, 22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ɑugustus</a:t>
            </a:r>
            <a:r>
              <a:rPr lang="nl-BE" sz="1800" b="1" i="1" dirty="0">
                <a:solidFill>
                  <a:srgbClr val="000000"/>
                </a:solidFill>
                <a:effectLst/>
                <a:latin typeface="Calibri" panose="020F0502020204030204" pitchFamily="34" charset="0"/>
                <a:ea typeface="GentiumPlusLiteracy"/>
                <a:cs typeface="Calibri" panose="020F0502020204030204" pitchFamily="34" charset="0"/>
              </a:rPr>
              <a:t> 1616, 4 juni 1618 , 21 mei 1618</a:t>
            </a:r>
            <a:endParaRPr lang="nl-BE" dirty="0"/>
          </a:p>
        </p:txBody>
      </p:sp>
      <p:sp>
        <p:nvSpPr>
          <p:cNvPr id="3" name="Tijdelijke aanduiding voor inhoud 2">
            <a:extLst>
              <a:ext uri="{FF2B5EF4-FFF2-40B4-BE49-F238E27FC236}">
                <a16:creationId xmlns:a16="http://schemas.microsoft.com/office/drawing/2014/main" id="{6438C923-DA0F-46FC-9F94-EE4FE2B5A593}"/>
              </a:ext>
            </a:extLst>
          </p:cNvPr>
          <p:cNvSpPr>
            <a:spLocks noGrp="1"/>
          </p:cNvSpPr>
          <p:nvPr>
            <p:ph idx="1"/>
          </p:nvPr>
        </p:nvSpPr>
        <p:spPr>
          <a:xfrm>
            <a:off x="838200" y="1222308"/>
            <a:ext cx="10515600" cy="1634014"/>
          </a:xfrm>
        </p:spPr>
        <p:txBody>
          <a:bodyPr/>
          <a:lstStyle/>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Wegens een </a:t>
            </a:r>
            <a:r>
              <a:rPr lang="nl-BE" sz="1800" dirty="0">
                <a:solidFill>
                  <a:srgbClr val="FF0000"/>
                </a:solidFill>
                <a:effectLst/>
                <a:latin typeface="Calibri" panose="020F0502020204030204" pitchFamily="34" charset="0"/>
                <a:ea typeface="GentiumPlusLiteracy"/>
                <a:cs typeface="Calibri" panose="020F0502020204030204" pitchFamily="34" charset="0"/>
              </a:rPr>
              <a:t>stijging </a:t>
            </a:r>
            <a:r>
              <a:rPr lang="nl-BE" sz="1800" dirty="0" err="1">
                <a:solidFill>
                  <a:srgbClr val="FF0000"/>
                </a:solidFill>
                <a:effectLst/>
                <a:latin typeface="Calibri" panose="020F0502020204030204" pitchFamily="34" charset="0"/>
                <a:ea typeface="GentiumPlusLiteracy"/>
                <a:cs typeface="Calibri" panose="020F0502020204030204" pitchFamily="34" charset="0"/>
              </a:rPr>
              <a:t>vɑn</a:t>
            </a:r>
            <a:r>
              <a:rPr lang="nl-BE" sz="1800" dirty="0">
                <a:solidFill>
                  <a:srgbClr val="FF0000"/>
                </a:solidFill>
                <a:effectLst/>
                <a:latin typeface="Calibri" panose="020F0502020204030204" pitchFamily="34" charset="0"/>
                <a:ea typeface="GentiumPlusLiteracy"/>
                <a:cs typeface="Calibri" panose="020F0502020204030204" pitchFamily="34" charset="0"/>
              </a:rPr>
              <a:t> de goudprijs </a:t>
            </a:r>
            <a:r>
              <a:rPr lang="nl-BE" sz="1800" dirty="0">
                <a:solidFill>
                  <a:srgbClr val="000000"/>
                </a:solidFill>
                <a:effectLst/>
                <a:latin typeface="Calibri" panose="020F0502020204030204" pitchFamily="34" charset="0"/>
                <a:ea typeface="GentiumPlusLiteracy"/>
                <a:cs typeface="Calibri" panose="020F0502020204030204" pitchFamily="34" charset="0"/>
              </a:rPr>
              <a:t>werd in 1612 een volledige en </a:t>
            </a:r>
            <a:r>
              <a:rPr lang="nl-BE" sz="1800" dirty="0" err="1">
                <a:solidFill>
                  <a:srgbClr val="000000"/>
                </a:solidFill>
                <a:effectLst/>
                <a:latin typeface="Calibri" panose="020F0502020204030204" pitchFamily="34" charset="0"/>
                <a:ea typeface="GentiumPlusLiteracy"/>
                <a:cs typeface="Calibri" panose="020F0502020204030204" pitchFamily="34" charset="0"/>
              </a:rPr>
              <a:t>diepgɑɑnde</a:t>
            </a:r>
            <a:r>
              <a:rPr lang="nl-BE" sz="1800" dirty="0">
                <a:solidFill>
                  <a:srgbClr val="000000"/>
                </a:solidFill>
                <a:effectLst/>
                <a:latin typeface="Calibri" panose="020F0502020204030204" pitchFamily="34" charset="0"/>
                <a:ea typeface="GentiumPlusLiteracy"/>
                <a:cs typeface="Calibri" panose="020F0502020204030204" pitchFamily="34" charset="0"/>
              </a:rPr>
              <a:t> munthervorming doorgevoerd op </a:t>
            </a:r>
            <a:r>
              <a:rPr lang="nl-BE" sz="1800" dirty="0" err="1">
                <a:solidFill>
                  <a:srgbClr val="000000"/>
                </a:solidFill>
                <a:effectLst/>
                <a:latin typeface="Calibri" panose="020F0502020204030204" pitchFamily="34" charset="0"/>
                <a:ea typeface="GentiumPlusLiteracy"/>
                <a:cs typeface="Calibri" panose="020F0502020204030204" pitchFamily="34" charset="0"/>
              </a:rPr>
              <a:t>bɑsis</a:t>
            </a:r>
            <a:r>
              <a:rPr lang="nl-BE" sz="1800" dirty="0">
                <a:solidFill>
                  <a:srgbClr val="000000"/>
                </a:solidFill>
                <a:effectLst/>
                <a:latin typeface="Calibri" panose="020F0502020204030204" pitchFamily="34" charset="0"/>
                <a:ea typeface="GentiumPlusLiteracy"/>
                <a:cs typeface="Calibri" panose="020F0502020204030204" pitchFamily="34" charset="0"/>
              </a:rPr>
              <a:t> </a:t>
            </a:r>
            <a:r>
              <a:rPr lang="nl-BE" sz="1800"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dirty="0">
                <a:solidFill>
                  <a:srgbClr val="000000"/>
                </a:solidFill>
                <a:effectLst/>
                <a:latin typeface="Calibri" panose="020F0502020204030204" pitchFamily="34" charset="0"/>
                <a:ea typeface="GentiumPlusLiteracy"/>
                <a:cs typeface="Calibri" panose="020F0502020204030204" pitchFamily="34" charset="0"/>
              </a:rPr>
              <a:t> de gouden soeverein en de zilveren soeverein (</a:t>
            </a:r>
            <a:r>
              <a:rPr lang="nl-BE" sz="1800" dirty="0" err="1">
                <a:solidFill>
                  <a:srgbClr val="000000"/>
                </a:solidFill>
                <a:effectLst/>
                <a:latin typeface="Calibri" panose="020F0502020204030204" pitchFamily="34" charset="0"/>
                <a:ea typeface="GentiumPlusLiteracy"/>
                <a:cs typeface="Calibri" panose="020F0502020204030204" pitchFamily="34" charset="0"/>
              </a:rPr>
              <a:t>pɑtɑgon</a:t>
            </a:r>
            <a:r>
              <a:rPr lang="nl-BE" sz="1800" dirty="0">
                <a:solidFill>
                  <a:srgbClr val="000000"/>
                </a:solidFill>
                <a:effectLst/>
                <a:latin typeface="Calibri" panose="020F0502020204030204" pitchFamily="34" charset="0"/>
                <a:ea typeface="GentiumPlusLiteracy"/>
                <a:cs typeface="Calibri" panose="020F0502020204030204" pitchFamily="34" charset="0"/>
              </a:rPr>
              <a:t>). </a:t>
            </a:r>
          </a:p>
          <a:p>
            <a:pPr>
              <a:lnSpc>
                <a:spcPct val="107000"/>
              </a:lnSpc>
              <a:spcBef>
                <a:spcPts val="1200"/>
              </a:spcBef>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Dit systeem bleef </a:t>
            </a:r>
            <a:r>
              <a:rPr lang="nl-BE" sz="1800" dirty="0" err="1">
                <a:solidFill>
                  <a:srgbClr val="000000"/>
                </a:solidFill>
                <a:effectLst/>
                <a:latin typeface="Calibri" panose="020F0502020204030204" pitchFamily="34" charset="0"/>
                <a:ea typeface="GentiumPlusLiteracy"/>
                <a:cs typeface="Calibri" panose="020F0502020204030204" pitchFamily="34" charset="0"/>
              </a:rPr>
              <a:t>stɑbiel</a:t>
            </a:r>
            <a:r>
              <a:rPr lang="nl-BE" sz="1800" dirty="0">
                <a:solidFill>
                  <a:srgbClr val="000000"/>
                </a:solidFill>
                <a:effectLst/>
                <a:latin typeface="Calibri" panose="020F0502020204030204" pitchFamily="34" charset="0"/>
                <a:ea typeface="GentiumPlusLiteracy"/>
                <a:cs typeface="Calibri" panose="020F0502020204030204" pitchFamily="34" charset="0"/>
              </a:rPr>
              <a:t> tot 1644, met evenwel een </a:t>
            </a:r>
            <a:r>
              <a:rPr lang="nl-BE" sz="1800" dirty="0" err="1">
                <a:solidFill>
                  <a:srgbClr val="FF0000"/>
                </a:solidFill>
                <a:effectLst/>
                <a:latin typeface="Calibri" panose="020F0502020204030204" pitchFamily="34" charset="0"/>
                <a:ea typeface="GentiumPlusLiteracy"/>
                <a:cs typeface="Calibri" panose="020F0502020204030204" pitchFamily="34" charset="0"/>
              </a:rPr>
              <a:t>ɑɑnpɑssing</a:t>
            </a:r>
            <a:r>
              <a:rPr lang="nl-BE" sz="1800" dirty="0">
                <a:solidFill>
                  <a:srgbClr val="FF0000"/>
                </a:solidFill>
                <a:effectLst/>
                <a:latin typeface="Calibri" panose="020F0502020204030204" pitchFamily="34" charset="0"/>
                <a:ea typeface="GentiumPlusLiteracy"/>
                <a:cs typeface="Calibri" panose="020F0502020204030204" pitchFamily="34" charset="0"/>
              </a:rPr>
              <a:t> </a:t>
            </a:r>
            <a:r>
              <a:rPr lang="nl-BE" sz="1800" dirty="0" err="1">
                <a:solidFill>
                  <a:srgbClr val="FF0000"/>
                </a:solidFill>
                <a:effectLst/>
                <a:latin typeface="Calibri" panose="020F0502020204030204" pitchFamily="34" charset="0"/>
                <a:ea typeface="GentiumPlusLiteracy"/>
                <a:cs typeface="Calibri" panose="020F0502020204030204" pitchFamily="34" charset="0"/>
              </a:rPr>
              <a:t>vɑn</a:t>
            </a:r>
            <a:r>
              <a:rPr lang="nl-BE" sz="1800" dirty="0">
                <a:solidFill>
                  <a:srgbClr val="FF0000"/>
                </a:solidFill>
                <a:effectLst/>
                <a:latin typeface="Calibri" panose="020F0502020204030204" pitchFamily="34" charset="0"/>
                <a:ea typeface="GentiumPlusLiteracy"/>
                <a:cs typeface="Calibri" panose="020F0502020204030204" pitchFamily="34" charset="0"/>
              </a:rPr>
              <a:t> de koers </a:t>
            </a:r>
            <a:r>
              <a:rPr lang="nl-BE" sz="1800"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dirty="0">
                <a:solidFill>
                  <a:srgbClr val="000000"/>
                </a:solidFill>
                <a:effectLst/>
                <a:latin typeface="Calibri" panose="020F0502020204030204" pitchFamily="34" charset="0"/>
                <a:ea typeface="GentiumPlusLiteracy"/>
                <a:cs typeface="Calibri" panose="020F0502020204030204" pitchFamily="34" charset="0"/>
              </a:rPr>
              <a:t> de oude goudmunten </a:t>
            </a:r>
            <a:r>
              <a:rPr lang="nl-BE" sz="1800" dirty="0" err="1">
                <a:solidFill>
                  <a:srgbClr val="000000"/>
                </a:solidFill>
                <a:effectLst/>
                <a:latin typeface="Calibri" panose="020F0502020204030204" pitchFamily="34" charset="0"/>
                <a:ea typeface="GentiumPlusLiteracy"/>
                <a:cs typeface="Calibri" panose="020F0502020204030204" pitchFamily="34" charset="0"/>
              </a:rPr>
              <a:t>ɑɑn</a:t>
            </a:r>
            <a:r>
              <a:rPr lang="nl-BE" sz="1800" dirty="0">
                <a:solidFill>
                  <a:srgbClr val="000000"/>
                </a:solidFill>
                <a:effectLst/>
                <a:latin typeface="Calibri" panose="020F0502020204030204" pitchFamily="34" charset="0"/>
                <a:ea typeface="GentiumPlusLiteracy"/>
                <a:cs typeface="Calibri" panose="020F0502020204030204" pitchFamily="34" charset="0"/>
              </a:rPr>
              <a:t> de hogere goudprijs in 1618 (</a:t>
            </a:r>
            <a:r>
              <a:rPr lang="nl-BE" sz="1800" dirty="0" err="1">
                <a:solidFill>
                  <a:srgbClr val="000000"/>
                </a:solidFill>
                <a:effectLst/>
                <a:latin typeface="Calibri" panose="020F0502020204030204" pitchFamily="34" charset="0"/>
                <a:ea typeface="GentiumPlusLiteracy"/>
                <a:cs typeface="Calibri" panose="020F0502020204030204" pitchFamily="34" charset="0"/>
              </a:rPr>
              <a:t>ordonnɑntie</a:t>
            </a:r>
            <a:r>
              <a:rPr lang="nl-BE" sz="1800" dirty="0">
                <a:solidFill>
                  <a:srgbClr val="000000"/>
                </a:solidFill>
                <a:effectLst/>
                <a:latin typeface="Calibri" panose="020F0502020204030204" pitchFamily="34" charset="0"/>
                <a:ea typeface="GentiumPlusLiteracy"/>
                <a:cs typeface="Calibri" panose="020F0502020204030204" pitchFamily="34" charset="0"/>
              </a:rPr>
              <a:t> </a:t>
            </a:r>
            <a:r>
              <a:rPr lang="nl-BE" sz="1800"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dirty="0">
                <a:solidFill>
                  <a:srgbClr val="000000"/>
                </a:solidFill>
                <a:effectLst/>
                <a:latin typeface="Calibri" panose="020F0502020204030204" pitchFamily="34" charset="0"/>
                <a:ea typeface="GentiumPlusLiteracy"/>
                <a:cs typeface="Calibri" panose="020F0502020204030204" pitchFamily="34" charset="0"/>
              </a:rPr>
              <a:t> 21 mei </a:t>
            </a:r>
            <a:r>
              <a:rPr lang="nl-BE" sz="1800"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dirty="0">
                <a:solidFill>
                  <a:srgbClr val="000000"/>
                </a:solidFill>
                <a:effectLst/>
                <a:latin typeface="Calibri" panose="020F0502020204030204" pitchFamily="34" charset="0"/>
                <a:ea typeface="GentiumPlusLiteracy"/>
                <a:cs typeface="Calibri" panose="020F0502020204030204" pitchFamily="34" charset="0"/>
              </a:rPr>
              <a:t> </a:t>
            </a:r>
            <a:r>
              <a:rPr lang="nl-BE" sz="1800" dirty="0" err="1">
                <a:solidFill>
                  <a:srgbClr val="000000"/>
                </a:solidFill>
                <a:effectLst/>
                <a:latin typeface="Calibri" panose="020F0502020204030204" pitchFamily="34" charset="0"/>
                <a:ea typeface="GentiumPlusLiteracy"/>
                <a:cs typeface="Calibri" panose="020F0502020204030204" pitchFamily="34" charset="0"/>
              </a:rPr>
              <a:t>dɑt</a:t>
            </a:r>
            <a:r>
              <a:rPr lang="nl-BE" sz="1800" dirty="0">
                <a:solidFill>
                  <a:srgbClr val="000000"/>
                </a:solidFill>
                <a:effectLst/>
                <a:latin typeface="Calibri" panose="020F0502020204030204" pitchFamily="34" charset="0"/>
                <a:ea typeface="GentiumPlusLiteracy"/>
                <a:cs typeface="Calibri" panose="020F0502020204030204" pitchFamily="34" charset="0"/>
              </a:rPr>
              <a:t> </a:t>
            </a:r>
            <a:r>
              <a:rPr lang="nl-BE" sz="1800" dirty="0" err="1">
                <a:solidFill>
                  <a:srgbClr val="000000"/>
                </a:solidFill>
                <a:effectLst/>
                <a:latin typeface="Calibri" panose="020F0502020204030204" pitchFamily="34" charset="0"/>
                <a:ea typeface="GentiumPlusLiteracy"/>
                <a:cs typeface="Calibri" panose="020F0502020204030204" pitchFamily="34" charset="0"/>
              </a:rPr>
              <a:t>jɑɑr</a:t>
            </a:r>
            <a:r>
              <a:rPr lang="nl-BE" sz="1800" dirty="0">
                <a:solidFill>
                  <a:srgbClr val="000000"/>
                </a:solidFill>
                <a:effectLst/>
                <a:latin typeface="Calibri" panose="020F0502020204030204" pitchFamily="34" charset="0"/>
                <a:ea typeface="GentiumPlusLiteracy"/>
                <a:cs typeface="Calibri" panose="020F0502020204030204" pitchFamily="34" charset="0"/>
              </a:rPr>
              <a: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5" name="Afbeelding 4" descr="Afbeelding met object, munt&#10;&#10;Automatisch gegenereerde beschrijving">
            <a:extLst>
              <a:ext uri="{FF2B5EF4-FFF2-40B4-BE49-F238E27FC236}">
                <a16:creationId xmlns:a16="http://schemas.microsoft.com/office/drawing/2014/main" id="{6775C5ED-8B11-494D-BE2E-188586CFD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6765" y="2856322"/>
            <a:ext cx="5677326" cy="2838664"/>
          </a:xfrm>
          <a:prstGeom prst="rect">
            <a:avLst/>
          </a:prstGeom>
        </p:spPr>
      </p:pic>
      <p:pic>
        <p:nvPicPr>
          <p:cNvPr id="7" name="Afbeelding 6" descr="Afbeelding met munt, object&#10;&#10;Automatisch gegenereerde beschrijving">
            <a:extLst>
              <a:ext uri="{FF2B5EF4-FFF2-40B4-BE49-F238E27FC236}">
                <a16:creationId xmlns:a16="http://schemas.microsoft.com/office/drawing/2014/main" id="{3B220A3A-5BD6-4C24-89C6-B0DAC06FD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909" y="3420789"/>
            <a:ext cx="4464266" cy="2274197"/>
          </a:xfrm>
          <a:prstGeom prst="rect">
            <a:avLst/>
          </a:prstGeom>
        </p:spPr>
      </p:pic>
      <p:sp>
        <p:nvSpPr>
          <p:cNvPr id="8" name="Tekstvak 7">
            <a:extLst>
              <a:ext uri="{FF2B5EF4-FFF2-40B4-BE49-F238E27FC236}">
                <a16:creationId xmlns:a16="http://schemas.microsoft.com/office/drawing/2014/main" id="{40A10FC5-71E2-4D97-99E3-2B2017432599}"/>
              </a:ext>
            </a:extLst>
          </p:cNvPr>
          <p:cNvSpPr txBox="1"/>
          <p:nvPr/>
        </p:nvSpPr>
        <p:spPr>
          <a:xfrm>
            <a:off x="947909" y="5872898"/>
            <a:ext cx="10405891" cy="369332"/>
          </a:xfrm>
          <a:prstGeom prst="rect">
            <a:avLst/>
          </a:prstGeom>
          <a:noFill/>
        </p:spPr>
        <p:txBody>
          <a:bodyPr wrap="square" rtlCol="0">
            <a:spAutoFit/>
          </a:bodyPr>
          <a:lstStyle/>
          <a:p>
            <a:r>
              <a:rPr lang="nl-BE" dirty="0"/>
              <a:t>	SOEVEREIN (Brussel)				PATAGON (Antwerpen)</a:t>
            </a:r>
          </a:p>
        </p:txBody>
      </p:sp>
    </p:spTree>
    <p:extLst>
      <p:ext uri="{BB962C8B-B14F-4D97-AF65-F5344CB8AC3E}">
        <p14:creationId xmlns:p14="http://schemas.microsoft.com/office/powerpoint/2010/main" val="1922370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C47191-DF97-4400-B1CC-8674FD75793E}"/>
              </a:ext>
            </a:extLst>
          </p:cNvPr>
          <p:cNvSpPr>
            <a:spLocks noGrp="1"/>
          </p:cNvSpPr>
          <p:nvPr>
            <p:ph type="title"/>
          </p:nvPr>
        </p:nvSpPr>
        <p:spPr/>
        <p:txBody>
          <a:bodyPr/>
          <a:lstStyle/>
          <a:p>
            <a:endParaRPr lang="nl-BE"/>
          </a:p>
        </p:txBody>
      </p:sp>
      <p:pic>
        <p:nvPicPr>
          <p:cNvPr id="13" name="Tijdelijke aanduiding voor inhoud 12" descr="Afbeelding met munt&#10;&#10;Automatisch gegenereerde beschrijving">
            <a:extLst>
              <a:ext uri="{FF2B5EF4-FFF2-40B4-BE49-F238E27FC236}">
                <a16:creationId xmlns:a16="http://schemas.microsoft.com/office/drawing/2014/main" id="{8F75B830-2B33-44FB-BA36-5590C215C9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562" y="708804"/>
            <a:ext cx="10806876" cy="5811838"/>
          </a:xfrm>
        </p:spPr>
      </p:pic>
      <p:sp>
        <p:nvSpPr>
          <p:cNvPr id="14" name="Tekstvak 13">
            <a:extLst>
              <a:ext uri="{FF2B5EF4-FFF2-40B4-BE49-F238E27FC236}">
                <a16:creationId xmlns:a16="http://schemas.microsoft.com/office/drawing/2014/main" id="{F49CE25A-3C53-49AF-B6E1-C967D7470F35}"/>
              </a:ext>
            </a:extLst>
          </p:cNvPr>
          <p:cNvSpPr txBox="1"/>
          <p:nvPr/>
        </p:nvSpPr>
        <p:spPr>
          <a:xfrm>
            <a:off x="692562" y="6129363"/>
            <a:ext cx="10661237" cy="369332"/>
          </a:xfrm>
          <a:prstGeom prst="rect">
            <a:avLst/>
          </a:prstGeom>
          <a:noFill/>
        </p:spPr>
        <p:txBody>
          <a:bodyPr wrap="square" rtlCol="0">
            <a:spAutoFit/>
          </a:bodyPr>
          <a:lstStyle/>
          <a:p>
            <a:pPr algn="ctr"/>
            <a:r>
              <a:rPr lang="nl-BE" dirty="0"/>
              <a:t>DUBBELE SOEVEREIN (Antwerpen)</a:t>
            </a:r>
          </a:p>
        </p:txBody>
      </p:sp>
      <p:sp>
        <p:nvSpPr>
          <p:cNvPr id="21" name="Tekstvak 20">
            <a:extLst>
              <a:ext uri="{FF2B5EF4-FFF2-40B4-BE49-F238E27FC236}">
                <a16:creationId xmlns:a16="http://schemas.microsoft.com/office/drawing/2014/main" id="{65FF0A8C-B1DC-4759-97CD-B0BDD05E2A5A}"/>
              </a:ext>
            </a:extLst>
          </p:cNvPr>
          <p:cNvSpPr txBox="1"/>
          <p:nvPr/>
        </p:nvSpPr>
        <p:spPr>
          <a:xfrm>
            <a:off x="497149" y="346229"/>
            <a:ext cx="10910657" cy="646331"/>
          </a:xfrm>
          <a:prstGeom prst="rect">
            <a:avLst/>
          </a:prstGeom>
          <a:noFill/>
        </p:spPr>
        <p:txBody>
          <a:bodyPr wrap="square" rtlCol="0">
            <a:spAutoFit/>
          </a:bodyPr>
          <a:lstStyle/>
          <a:p>
            <a:r>
              <a:rPr lang="nl-BE" sz="1800" b="1" u="sng" dirty="0">
                <a:solidFill>
                  <a:srgbClr val="000000"/>
                </a:solidFill>
                <a:effectLst/>
                <a:latin typeface="Calibri" panose="020F0502020204030204" pitchFamily="34" charset="0"/>
                <a:ea typeface="GentiumPlusLiteracy"/>
                <a:cs typeface="Calibri" panose="020F0502020204030204" pitchFamily="34" charset="0"/>
              </a:rPr>
              <a:t>ALBRECHT EN ISABELLA (1598-1621)</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solidFill>
                  <a:srgbClr val="000000"/>
                </a:solidFill>
                <a:effectLst/>
                <a:latin typeface="Calibri" panose="020F0502020204030204" pitchFamily="34" charset="0"/>
                <a:ea typeface="GentiumPlusLiteracy"/>
                <a:cs typeface="Calibri" panose="020F0502020204030204" pitchFamily="34" charset="0"/>
              </a:rPr>
              <a:t>Derde emissie (1612-1621) –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Ordonnɑnties</a:t>
            </a:r>
            <a:r>
              <a:rPr lang="nl-BE" sz="1800" b="1" i="1" dirty="0">
                <a:solidFill>
                  <a:srgbClr val="000000"/>
                </a:solidFill>
                <a:effectLst/>
                <a:latin typeface="Calibri" panose="020F0502020204030204" pitchFamily="34" charset="0"/>
                <a:ea typeface="GentiumPlusLiteracy"/>
                <a:cs typeface="Calibri" panose="020F0502020204030204" pitchFamily="34" charset="0"/>
              </a:rPr>
              <a:t>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b="1" i="1" dirty="0">
                <a:solidFill>
                  <a:srgbClr val="000000"/>
                </a:solidFill>
                <a:effectLst/>
                <a:latin typeface="Calibri" panose="020F0502020204030204" pitchFamily="34" charset="0"/>
                <a:ea typeface="GentiumPlusLiteracy"/>
                <a:cs typeface="Calibri" panose="020F0502020204030204" pitchFamily="34" charset="0"/>
              </a:rPr>
              <a:t> 3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ɑpril</a:t>
            </a:r>
            <a:r>
              <a:rPr lang="nl-BE" sz="1800" b="1" i="1" dirty="0">
                <a:solidFill>
                  <a:srgbClr val="000000"/>
                </a:solidFill>
                <a:effectLst/>
                <a:latin typeface="Calibri" panose="020F0502020204030204" pitchFamily="34" charset="0"/>
                <a:ea typeface="GentiumPlusLiteracy"/>
                <a:cs typeface="Calibri" panose="020F0502020204030204" pitchFamily="34" charset="0"/>
              </a:rPr>
              <a:t> en 4 juli 1612, 22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ɑugustus</a:t>
            </a:r>
            <a:r>
              <a:rPr lang="nl-BE" sz="1800" b="1" i="1" dirty="0">
                <a:solidFill>
                  <a:srgbClr val="000000"/>
                </a:solidFill>
                <a:effectLst/>
                <a:latin typeface="Calibri" panose="020F0502020204030204" pitchFamily="34" charset="0"/>
                <a:ea typeface="GentiumPlusLiteracy"/>
                <a:cs typeface="Calibri" panose="020F0502020204030204" pitchFamily="34" charset="0"/>
              </a:rPr>
              <a:t> 1616, 4 juni 1618 , 21 mei 1618</a:t>
            </a:r>
            <a:endParaRPr lang="nl-BE" dirty="0"/>
          </a:p>
        </p:txBody>
      </p:sp>
    </p:spTree>
    <p:extLst>
      <p:ext uri="{BB962C8B-B14F-4D97-AF65-F5344CB8AC3E}">
        <p14:creationId xmlns:p14="http://schemas.microsoft.com/office/powerpoint/2010/main" val="3378225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A30CC7-74C5-43B2-96B2-6F09305D885D}"/>
              </a:ext>
            </a:extLst>
          </p:cNvPr>
          <p:cNvSpPr>
            <a:spLocks noGrp="1"/>
          </p:cNvSpPr>
          <p:nvPr>
            <p:ph type="title"/>
          </p:nvPr>
        </p:nvSpPr>
        <p:spPr>
          <a:xfrm>
            <a:off x="838200" y="365126"/>
            <a:ext cx="10832184" cy="916920"/>
          </a:xfrm>
        </p:spPr>
        <p:txBody>
          <a:bodyPr>
            <a:normAutofit/>
          </a:bodyPr>
          <a:lstStyle/>
          <a:p>
            <a:r>
              <a:rPr lang="nl-BE" sz="1800" b="1" u="sng" dirty="0">
                <a:solidFill>
                  <a:srgbClr val="000000"/>
                </a:solidFill>
                <a:effectLst/>
                <a:latin typeface="Calibri" panose="020F0502020204030204" pitchFamily="34" charset="0"/>
                <a:ea typeface="GentiumPlusLiteracy"/>
                <a:cs typeface="Calibri" panose="020F0502020204030204" pitchFamily="34" charset="0"/>
              </a:rPr>
              <a:t>ALBRECHT EN ISABELLA (1598-1621)</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r>
              <a:rPr lang="nl-BE" sz="1800" b="1" i="1" dirty="0">
                <a:solidFill>
                  <a:srgbClr val="000000"/>
                </a:solidFill>
                <a:effectLst/>
                <a:latin typeface="Calibri" panose="020F0502020204030204" pitchFamily="34" charset="0"/>
                <a:ea typeface="GentiumPlusLiteracy"/>
                <a:cs typeface="Calibri" panose="020F0502020204030204" pitchFamily="34" charset="0"/>
              </a:rPr>
              <a:t>Derde emissie (1612-1621) –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Ordonnɑnties</a:t>
            </a:r>
            <a:r>
              <a:rPr lang="nl-BE" sz="1800" b="1" i="1" dirty="0">
                <a:solidFill>
                  <a:srgbClr val="000000"/>
                </a:solidFill>
                <a:effectLst/>
                <a:latin typeface="Calibri" panose="020F0502020204030204" pitchFamily="34" charset="0"/>
                <a:ea typeface="GentiumPlusLiteracy"/>
                <a:cs typeface="Calibri" panose="020F0502020204030204" pitchFamily="34" charset="0"/>
              </a:rPr>
              <a:t>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vɑn</a:t>
            </a:r>
            <a:r>
              <a:rPr lang="nl-BE" sz="1800" b="1" i="1" dirty="0">
                <a:solidFill>
                  <a:srgbClr val="000000"/>
                </a:solidFill>
                <a:effectLst/>
                <a:latin typeface="Calibri" panose="020F0502020204030204" pitchFamily="34" charset="0"/>
                <a:ea typeface="GentiumPlusLiteracy"/>
                <a:cs typeface="Calibri" panose="020F0502020204030204" pitchFamily="34" charset="0"/>
              </a:rPr>
              <a:t> 3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ɑpril</a:t>
            </a:r>
            <a:r>
              <a:rPr lang="nl-BE" sz="1800" b="1" i="1" dirty="0">
                <a:solidFill>
                  <a:srgbClr val="000000"/>
                </a:solidFill>
                <a:effectLst/>
                <a:latin typeface="Calibri" panose="020F0502020204030204" pitchFamily="34" charset="0"/>
                <a:ea typeface="GentiumPlusLiteracy"/>
                <a:cs typeface="Calibri" panose="020F0502020204030204" pitchFamily="34" charset="0"/>
              </a:rPr>
              <a:t> en 4 juli 1612, 22 </a:t>
            </a:r>
            <a:r>
              <a:rPr lang="nl-BE" sz="1800" b="1" i="1" dirty="0" err="1">
                <a:solidFill>
                  <a:srgbClr val="000000"/>
                </a:solidFill>
                <a:effectLst/>
                <a:latin typeface="Calibri" panose="020F0502020204030204" pitchFamily="34" charset="0"/>
                <a:ea typeface="GentiumPlusLiteracy"/>
                <a:cs typeface="Calibri" panose="020F0502020204030204" pitchFamily="34" charset="0"/>
              </a:rPr>
              <a:t>ɑugustus</a:t>
            </a:r>
            <a:r>
              <a:rPr lang="nl-BE" sz="1800" b="1" i="1" dirty="0">
                <a:solidFill>
                  <a:srgbClr val="000000"/>
                </a:solidFill>
                <a:effectLst/>
                <a:latin typeface="Calibri" panose="020F0502020204030204" pitchFamily="34" charset="0"/>
                <a:ea typeface="GentiumPlusLiteracy"/>
                <a:cs typeface="Calibri" panose="020F0502020204030204" pitchFamily="34" charset="0"/>
              </a:rPr>
              <a:t> 1616, 4 juni 1618 , 21 mei 1618</a:t>
            </a:r>
            <a:endParaRPr lang="nl-BE" sz="1800" dirty="0"/>
          </a:p>
        </p:txBody>
      </p:sp>
      <p:pic>
        <p:nvPicPr>
          <p:cNvPr id="5" name="Tijdelijke aanduiding voor inhoud 4" descr="Afbeelding met object, munt, kat&#10;&#10;Automatisch gegenereerde beschrijving">
            <a:extLst>
              <a:ext uri="{FF2B5EF4-FFF2-40B4-BE49-F238E27FC236}">
                <a16:creationId xmlns:a16="http://schemas.microsoft.com/office/drawing/2014/main" id="{32066566-B0ED-4473-AE53-83723B04E8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59177" y="2803186"/>
            <a:ext cx="3047005" cy="1557308"/>
          </a:xfrm>
        </p:spPr>
      </p:pic>
      <p:pic>
        <p:nvPicPr>
          <p:cNvPr id="7" name="Afbeelding 6" descr="Afbeelding met object, munt&#10;&#10;Automatisch gegenereerde beschrijving">
            <a:extLst>
              <a:ext uri="{FF2B5EF4-FFF2-40B4-BE49-F238E27FC236}">
                <a16:creationId xmlns:a16="http://schemas.microsoft.com/office/drawing/2014/main" id="{ECF2DC6A-B9A5-40E5-9AD8-3DBEBF228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611" y="1945265"/>
            <a:ext cx="4790011" cy="2415229"/>
          </a:xfrm>
          <a:prstGeom prst="rect">
            <a:avLst/>
          </a:prstGeom>
        </p:spPr>
      </p:pic>
      <p:pic>
        <p:nvPicPr>
          <p:cNvPr id="9" name="Afbeelding 8" descr="Afbeelding met object, munt&#10;&#10;Automatisch gegenereerde beschrijving">
            <a:extLst>
              <a:ext uri="{FF2B5EF4-FFF2-40B4-BE49-F238E27FC236}">
                <a16:creationId xmlns:a16="http://schemas.microsoft.com/office/drawing/2014/main" id="{33622964-4A12-4568-8E0E-6A97391B3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9521" y="2469980"/>
            <a:ext cx="3747937" cy="1890514"/>
          </a:xfrm>
          <a:prstGeom prst="rect">
            <a:avLst/>
          </a:prstGeom>
        </p:spPr>
      </p:pic>
      <p:sp>
        <p:nvSpPr>
          <p:cNvPr id="10" name="Tekstvak 9">
            <a:extLst>
              <a:ext uri="{FF2B5EF4-FFF2-40B4-BE49-F238E27FC236}">
                <a16:creationId xmlns:a16="http://schemas.microsoft.com/office/drawing/2014/main" id="{07AFCA8E-BE62-41AD-8356-B10C9B5C2782}"/>
              </a:ext>
            </a:extLst>
          </p:cNvPr>
          <p:cNvSpPr txBox="1"/>
          <p:nvPr/>
        </p:nvSpPr>
        <p:spPr>
          <a:xfrm>
            <a:off x="281612" y="4732255"/>
            <a:ext cx="11524570" cy="369332"/>
          </a:xfrm>
          <a:prstGeom prst="rect">
            <a:avLst/>
          </a:prstGeom>
          <a:noFill/>
        </p:spPr>
        <p:txBody>
          <a:bodyPr wrap="square" rtlCol="0">
            <a:spAutoFit/>
          </a:bodyPr>
          <a:lstStyle/>
          <a:p>
            <a:r>
              <a:rPr lang="nl-BE" dirty="0"/>
              <a:t>	DUCATON (Antwerpen) 1618			PAUWSCHELLING (Brussel) 		STUIVER (Brussel) 1615</a:t>
            </a:r>
          </a:p>
        </p:txBody>
      </p:sp>
    </p:spTree>
    <p:extLst>
      <p:ext uri="{BB962C8B-B14F-4D97-AF65-F5344CB8AC3E}">
        <p14:creationId xmlns:p14="http://schemas.microsoft.com/office/powerpoint/2010/main" val="4117615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94085D-474F-4B26-9C53-882E4F7167E9}"/>
              </a:ext>
            </a:extLst>
          </p:cNvPr>
          <p:cNvSpPr>
            <a:spLocks noGrp="1"/>
          </p:cNvSpPr>
          <p:nvPr>
            <p:ph type="title"/>
          </p:nvPr>
        </p:nvSpPr>
        <p:spPr/>
        <p:txBody>
          <a:bodyPr/>
          <a:lstStyle/>
          <a:p>
            <a:r>
              <a:rPr lang="en-US" sz="1800" b="1" u="sng" dirty="0">
                <a:solidFill>
                  <a:srgbClr val="000000"/>
                </a:solidFill>
                <a:effectLst/>
                <a:latin typeface="Calibri" panose="020F0502020204030204" pitchFamily="34" charset="0"/>
                <a:ea typeface="GentiumPlusLiteracy"/>
                <a:cs typeface="Calibri" panose="020F0502020204030204" pitchFamily="34" charset="0"/>
              </a:rPr>
              <a:t>FILIPS IV (1621-1666)</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BE4E7670-5F8E-41E8-B276-B4022FECDFED}"/>
              </a:ext>
            </a:extLst>
          </p:cNvPr>
          <p:cNvSpPr>
            <a:spLocks noGrp="1"/>
          </p:cNvSpPr>
          <p:nvPr>
            <p:ph idx="1"/>
          </p:nvPr>
        </p:nvSpPr>
        <p:spPr>
          <a:xfrm>
            <a:off x="838200" y="1146894"/>
            <a:ext cx="10515600" cy="1106112"/>
          </a:xfrm>
        </p:spPr>
        <p:txBody>
          <a:bodyPr/>
          <a:lstStyle/>
          <a:p>
            <a:r>
              <a:rPr lang="nl-BE" sz="1800" dirty="0">
                <a:solidFill>
                  <a:srgbClr val="000000"/>
                </a:solidFill>
                <a:effectLst/>
                <a:latin typeface="Calibri" panose="020F0502020204030204" pitchFamily="34" charset="0"/>
                <a:ea typeface="GentiumPlusLiteracy"/>
                <a:cs typeface="Calibri" panose="020F0502020204030204" pitchFamily="34" charset="0"/>
              </a:rPr>
              <a:t>Na de dood van aartshertog Albrecht in 1621 keerden de Nederlanden terug onder de Spaanse heerschappij. Filips IV zette het muntsysteem van 1612 vrijwel zonder wijzigingen verder. </a:t>
            </a:r>
          </a:p>
          <a:p>
            <a:r>
              <a:rPr lang="nl-BE" sz="1800" dirty="0">
                <a:solidFill>
                  <a:srgbClr val="000000"/>
                </a:solidFill>
                <a:effectLst/>
                <a:latin typeface="Calibri" panose="020F0502020204030204" pitchFamily="34" charset="0"/>
                <a:ea typeface="GentiumPlusLiteracy"/>
                <a:cs typeface="Calibri" panose="020F0502020204030204" pitchFamily="34" charset="0"/>
              </a:rPr>
              <a:t>In 1644 (ordonnantie van 31 mei 1644) werd </a:t>
            </a:r>
            <a:r>
              <a:rPr lang="nl-BE" sz="1800" dirty="0">
                <a:solidFill>
                  <a:srgbClr val="FF0000"/>
                </a:solidFill>
                <a:effectLst/>
                <a:latin typeface="Calibri" panose="020F0502020204030204" pitchFamily="34" charset="0"/>
                <a:ea typeface="GentiumPlusLiteracy"/>
                <a:cs typeface="Calibri" panose="020F0502020204030204" pitchFamily="34" charset="0"/>
              </a:rPr>
              <a:t>de koers van de goudstukken met ongeveer 10% verhoogd</a:t>
            </a:r>
            <a:r>
              <a:rPr lang="nl-BE" sz="1800" dirty="0">
                <a:solidFill>
                  <a:srgbClr val="000000"/>
                </a:solidFill>
                <a:effectLst/>
                <a:latin typeface="Calibri" panose="020F0502020204030204" pitchFamily="34" charset="0"/>
                <a:ea typeface="GentiumPlusLiteracy"/>
                <a:cs typeface="Calibri" panose="020F0502020204030204" pitchFamily="34" charset="0"/>
              </a:rPr>
              <a:t>. </a:t>
            </a:r>
          </a:p>
          <a:p>
            <a:pPr marL="0" indent="0">
              <a:buNone/>
            </a:pPr>
            <a:endParaRPr lang="nl-BE" dirty="0"/>
          </a:p>
        </p:txBody>
      </p:sp>
      <p:pic>
        <p:nvPicPr>
          <p:cNvPr id="11" name="Afbeelding 10" descr="Afbeelding met object, munt&#10;&#10;Automatisch gegenereerde beschrijving">
            <a:extLst>
              <a:ext uri="{FF2B5EF4-FFF2-40B4-BE49-F238E27FC236}">
                <a16:creationId xmlns:a16="http://schemas.microsoft.com/office/drawing/2014/main" id="{FE864220-7C24-4C43-82DD-8192A7689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555" y="2584713"/>
            <a:ext cx="5607445" cy="2798153"/>
          </a:xfrm>
          <a:prstGeom prst="rect">
            <a:avLst/>
          </a:prstGeom>
        </p:spPr>
      </p:pic>
      <p:sp>
        <p:nvSpPr>
          <p:cNvPr id="14" name="Tekstvak 13">
            <a:extLst>
              <a:ext uri="{FF2B5EF4-FFF2-40B4-BE49-F238E27FC236}">
                <a16:creationId xmlns:a16="http://schemas.microsoft.com/office/drawing/2014/main" id="{09D33695-6323-429B-BD47-C42B3183AA38}"/>
              </a:ext>
            </a:extLst>
          </p:cNvPr>
          <p:cNvSpPr txBox="1"/>
          <p:nvPr/>
        </p:nvSpPr>
        <p:spPr>
          <a:xfrm>
            <a:off x="714386" y="5715841"/>
            <a:ext cx="11105323" cy="369332"/>
          </a:xfrm>
          <a:prstGeom prst="rect">
            <a:avLst/>
          </a:prstGeom>
          <a:noFill/>
        </p:spPr>
        <p:txBody>
          <a:bodyPr wrap="square" rtlCol="0">
            <a:spAutoFit/>
          </a:bodyPr>
          <a:lstStyle/>
          <a:p>
            <a:r>
              <a:rPr lang="nl-BE" dirty="0"/>
              <a:t>	DUCATON (Antwerpen) 1642				PATAGON (Dôle, FR) 1622</a:t>
            </a:r>
          </a:p>
        </p:txBody>
      </p:sp>
      <p:pic>
        <p:nvPicPr>
          <p:cNvPr id="16" name="Afbeelding 15" descr="Afbeelding met object, munt&#10;&#10;Automatisch gegenereerde beschrijving">
            <a:extLst>
              <a:ext uri="{FF2B5EF4-FFF2-40B4-BE49-F238E27FC236}">
                <a16:creationId xmlns:a16="http://schemas.microsoft.com/office/drawing/2014/main" id="{9B10F1E4-4546-417A-8F2C-30B73C6C2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798" y="2477623"/>
            <a:ext cx="5709911" cy="2905243"/>
          </a:xfrm>
          <a:prstGeom prst="rect">
            <a:avLst/>
          </a:prstGeom>
        </p:spPr>
      </p:pic>
    </p:spTree>
    <p:extLst>
      <p:ext uri="{BB962C8B-B14F-4D97-AF65-F5344CB8AC3E}">
        <p14:creationId xmlns:p14="http://schemas.microsoft.com/office/powerpoint/2010/main" val="3282917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4C2738-8024-40C0-A7BD-8FC31CDC0569}"/>
              </a:ext>
            </a:extLst>
          </p:cNvPr>
          <p:cNvSpPr>
            <a:spLocks noGrp="1"/>
          </p:cNvSpPr>
          <p:nvPr>
            <p:ph type="title"/>
          </p:nvPr>
        </p:nvSpPr>
        <p:spPr/>
        <p:txBody>
          <a:bodyPr/>
          <a:lstStyle/>
          <a:p>
            <a:r>
              <a:rPr lang="en-US" sz="1800" b="1" u="sng" dirty="0">
                <a:solidFill>
                  <a:srgbClr val="000000"/>
                </a:solidFill>
                <a:effectLst/>
                <a:latin typeface="Calibri" panose="020F0502020204030204" pitchFamily="34" charset="0"/>
                <a:ea typeface="GentiumPlusLiteracy"/>
                <a:cs typeface="Calibri" panose="020F0502020204030204" pitchFamily="34" charset="0"/>
              </a:rPr>
              <a:t>FILIPS IV (1621-1666)</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ADBB49C6-B48D-4E00-8EEB-DCA970257006}"/>
              </a:ext>
            </a:extLst>
          </p:cNvPr>
          <p:cNvSpPr>
            <a:spLocks noGrp="1"/>
          </p:cNvSpPr>
          <p:nvPr>
            <p:ph idx="1"/>
          </p:nvPr>
        </p:nvSpPr>
        <p:spPr>
          <a:xfrm>
            <a:off x="2214242" y="4630974"/>
            <a:ext cx="7702118" cy="2222592"/>
          </a:xfrm>
        </p:spPr>
        <p:txBody>
          <a:bodyPr/>
          <a:lstStyle/>
          <a:p>
            <a:pPr marL="0" indent="0">
              <a:lnSpc>
                <a:spcPct val="107000"/>
              </a:lnSpc>
              <a:spcBef>
                <a:spcPts val="1200"/>
              </a:spcBef>
              <a:spcAft>
                <a:spcPts val="800"/>
              </a:spcAft>
              <a:buNone/>
            </a:pPr>
            <a:r>
              <a:rPr lang="nl-BE" sz="1800" b="1" dirty="0" err="1">
                <a:solidFill>
                  <a:srgbClr val="FF0000"/>
                </a:solidFill>
                <a:effectLst/>
                <a:latin typeface="Calibri" panose="020F0502020204030204" pitchFamily="34" charset="0"/>
                <a:ea typeface="GentiumPlusLiteracy"/>
                <a:cs typeface="Calibri" panose="020F0502020204030204" pitchFamily="34" charset="0"/>
              </a:rPr>
              <a:t>Koerswijziɡinɡen</a:t>
            </a:r>
            <a:r>
              <a:rPr lang="nl-BE" sz="1800" b="1" dirty="0">
                <a:solidFill>
                  <a:srgbClr val="FF0000"/>
                </a:solidFill>
                <a:effectLst/>
                <a:latin typeface="Calibri" panose="020F0502020204030204" pitchFamily="34" charset="0"/>
                <a:ea typeface="GentiumPlusLiteracy"/>
                <a:cs typeface="Calibri" panose="020F0502020204030204" pitchFamily="34" charset="0"/>
              </a:rPr>
              <a:t> 				1622 		1644</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Dubbele soeverein 			12 G 		13 G 6 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Soeverein 				6 G 		6 G 13 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Gouden kroon 				3 G 12 s 		4 G</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6" name="Afbeelding 5" descr="Afbeelding met object, munt&#10;&#10;Automatisch gegenereerde beschrijving">
            <a:extLst>
              <a:ext uri="{FF2B5EF4-FFF2-40B4-BE49-F238E27FC236}">
                <a16:creationId xmlns:a16="http://schemas.microsoft.com/office/drawing/2014/main" id="{0734323B-3345-41F2-9FE7-B49CA13EF7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22" y="1413365"/>
            <a:ext cx="4677746" cy="2365451"/>
          </a:xfrm>
          <a:prstGeom prst="rect">
            <a:avLst/>
          </a:prstGeom>
        </p:spPr>
      </p:pic>
      <p:pic>
        <p:nvPicPr>
          <p:cNvPr id="8" name="Afbeelding 7" descr="Afbeelding met object, munt&#10;&#10;Automatisch gegenereerde beschrijving">
            <a:extLst>
              <a:ext uri="{FF2B5EF4-FFF2-40B4-BE49-F238E27FC236}">
                <a16:creationId xmlns:a16="http://schemas.microsoft.com/office/drawing/2014/main" id="{C350DF90-A11C-40E5-8D5E-82A0D571F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9796" y="1921594"/>
            <a:ext cx="3552204" cy="1792236"/>
          </a:xfrm>
          <a:prstGeom prst="rect">
            <a:avLst/>
          </a:prstGeom>
        </p:spPr>
      </p:pic>
      <p:pic>
        <p:nvPicPr>
          <p:cNvPr id="10" name="Afbeelding 9" descr="Afbeelding met object, munt&#10;&#10;Automatisch gegenereerde beschrijving">
            <a:extLst>
              <a:ext uri="{FF2B5EF4-FFF2-40B4-BE49-F238E27FC236}">
                <a16:creationId xmlns:a16="http://schemas.microsoft.com/office/drawing/2014/main" id="{B07B7F58-76F3-40DD-A674-B850DA606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7668" y="1812597"/>
            <a:ext cx="3869835" cy="1966219"/>
          </a:xfrm>
          <a:prstGeom prst="rect">
            <a:avLst/>
          </a:prstGeom>
        </p:spPr>
      </p:pic>
      <p:sp>
        <p:nvSpPr>
          <p:cNvPr id="11" name="Tekstvak 10">
            <a:extLst>
              <a:ext uri="{FF2B5EF4-FFF2-40B4-BE49-F238E27FC236}">
                <a16:creationId xmlns:a16="http://schemas.microsoft.com/office/drawing/2014/main" id="{180F6452-D1D9-44C3-BC26-630E04527185}"/>
              </a:ext>
            </a:extLst>
          </p:cNvPr>
          <p:cNvSpPr txBox="1"/>
          <p:nvPr/>
        </p:nvSpPr>
        <p:spPr>
          <a:xfrm>
            <a:off x="292231" y="3996964"/>
            <a:ext cx="11708091" cy="646331"/>
          </a:xfrm>
          <a:prstGeom prst="rect">
            <a:avLst/>
          </a:prstGeom>
          <a:noFill/>
        </p:spPr>
        <p:txBody>
          <a:bodyPr wrap="square" rtlCol="0">
            <a:spAutoFit/>
          </a:bodyPr>
          <a:lstStyle/>
          <a:p>
            <a:r>
              <a:rPr lang="nl-BE" dirty="0"/>
              <a:t>DUBBELE SOEVEREIN (Antwerpen) 1647	        SOEVEREIN (Doornik) 1652	GOUDEN KROON (Doornik) 1644	</a:t>
            </a:r>
          </a:p>
        </p:txBody>
      </p:sp>
    </p:spTree>
    <p:extLst>
      <p:ext uri="{BB962C8B-B14F-4D97-AF65-F5344CB8AC3E}">
        <p14:creationId xmlns:p14="http://schemas.microsoft.com/office/powerpoint/2010/main" val="21360864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F9727E-B02E-48F1-AB17-2303725B3D9D}"/>
              </a:ext>
            </a:extLst>
          </p:cNvPr>
          <p:cNvSpPr>
            <a:spLocks noGrp="1"/>
          </p:cNvSpPr>
          <p:nvPr>
            <p:ph type="title"/>
          </p:nvPr>
        </p:nvSpPr>
        <p:spPr/>
        <p:txBody>
          <a:bodyPr/>
          <a:lstStyle/>
          <a:p>
            <a:r>
              <a:rPr lang="nl-BE" sz="1800" b="1" u="sng" dirty="0">
                <a:solidFill>
                  <a:srgbClr val="000000"/>
                </a:solidFill>
                <a:effectLst/>
                <a:latin typeface="Calibri" panose="020F0502020204030204" pitchFamily="34" charset="0"/>
                <a:ea typeface="GentiumPlusLiteracy"/>
                <a:cs typeface="Calibri" panose="020F0502020204030204" pitchFamily="34" charset="0"/>
              </a:rPr>
              <a:t>KAREL II (1666-1700)</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209104DD-3D50-4633-B877-7D3F0A946507}"/>
              </a:ext>
            </a:extLst>
          </p:cNvPr>
          <p:cNvSpPr>
            <a:spLocks noGrp="1"/>
          </p:cNvSpPr>
          <p:nvPr>
            <p:ph idx="1"/>
          </p:nvPr>
        </p:nvSpPr>
        <p:spPr>
          <a:xfrm>
            <a:off x="1868012" y="4231658"/>
            <a:ext cx="8341311" cy="2480227"/>
          </a:xfrm>
        </p:spPr>
        <p:txBody>
          <a:bodyPr>
            <a:normAutofit lnSpcReduction="10000"/>
          </a:bodyPr>
          <a:lstStyle/>
          <a:p>
            <a:pPr marL="0" indent="0">
              <a:lnSpc>
                <a:spcPct val="107000"/>
              </a:lnSpc>
              <a:spcBef>
                <a:spcPts val="1200"/>
              </a:spcBef>
              <a:spcAft>
                <a:spcPts val="800"/>
              </a:spcAft>
              <a:buNone/>
            </a:pPr>
            <a:r>
              <a:rPr lang="nl-BE" sz="1800" b="1" dirty="0">
                <a:solidFill>
                  <a:srgbClr val="FF0000"/>
                </a:solidFill>
                <a:effectLst/>
                <a:latin typeface="Calibri" panose="020F0502020204030204" pitchFamily="34" charset="0"/>
                <a:ea typeface="GentiumPlusLiteracy"/>
                <a:cs typeface="Calibri" panose="020F0502020204030204" pitchFamily="34" charset="0"/>
              </a:rPr>
              <a:t>Koerswijzi</a:t>
            </a:r>
            <a:r>
              <a:rPr lang="nl-BE" sz="1800" b="1" dirty="0">
                <a:solidFill>
                  <a:srgbClr val="FF0000"/>
                </a:solidFill>
                <a:effectLst/>
                <a:latin typeface="Cambria Math" panose="02040503050406030204" pitchFamily="18" charset="0"/>
                <a:ea typeface="GentiumPlusLiteracy"/>
                <a:cs typeface="Cambria Math" panose="02040503050406030204" pitchFamily="18" charset="0"/>
              </a:rPr>
              <a:t>g</a:t>
            </a:r>
            <a:r>
              <a:rPr lang="nl-BE" sz="1800" b="1" dirty="0">
                <a:solidFill>
                  <a:srgbClr val="FF0000"/>
                </a:solidFill>
                <a:effectLst/>
                <a:latin typeface="Calibri" panose="020F0502020204030204" pitchFamily="34" charset="0"/>
                <a:ea typeface="GentiumPlusLiteracy"/>
                <a:cs typeface="Calibri" panose="020F0502020204030204" pitchFamily="34" charset="0"/>
              </a:rPr>
              <a:t>in</a:t>
            </a:r>
            <a:r>
              <a:rPr lang="nl-BE" sz="1800" b="1" dirty="0">
                <a:solidFill>
                  <a:srgbClr val="FF0000"/>
                </a:solidFill>
                <a:effectLst/>
                <a:latin typeface="Cambria Math" panose="02040503050406030204" pitchFamily="18" charset="0"/>
                <a:ea typeface="GentiumPlusLiteracy"/>
                <a:cs typeface="Cambria Math" panose="02040503050406030204" pitchFamily="18" charset="0"/>
              </a:rPr>
              <a:t>g</a:t>
            </a:r>
            <a:r>
              <a:rPr lang="nl-BE" sz="1800" b="1" dirty="0">
                <a:solidFill>
                  <a:srgbClr val="FF0000"/>
                </a:solidFill>
                <a:effectLst/>
                <a:latin typeface="Calibri" panose="020F0502020204030204" pitchFamily="34" charset="0"/>
                <a:ea typeface="GentiumPlusLiteracy"/>
                <a:cs typeface="Calibri" panose="020F0502020204030204" pitchFamily="34" charset="0"/>
              </a:rPr>
              <a:t>en 			1665 		1690 		1698</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Dubbele soeverein 		13 G 6 s 		16 G 5 s 		15 G</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solidFill>
                  <a:srgbClr val="000000"/>
                </a:solidFill>
                <a:effectLst/>
                <a:latin typeface="Calibri" panose="020F0502020204030204" pitchFamily="34" charset="0"/>
                <a:ea typeface="GentiumPlusLiteracy"/>
                <a:cs typeface="Calibri" panose="020F0502020204030204" pitchFamily="34" charset="0"/>
              </a:rPr>
              <a:t>Soeverein 			6 G 13 s 		8 G 2 ½ s 		7 G 10 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err="1">
                <a:solidFill>
                  <a:srgbClr val="000000"/>
                </a:solidFill>
                <a:effectLst/>
                <a:latin typeface="Calibri" panose="020F0502020204030204" pitchFamily="34" charset="0"/>
                <a:ea typeface="GentiumPlusLiteracy"/>
                <a:cs typeface="Calibri" panose="020F0502020204030204" pitchFamily="34" charset="0"/>
              </a:rPr>
              <a:t>Ducɑton</a:t>
            </a:r>
            <a:r>
              <a:rPr lang="nl-BE" sz="1800" dirty="0">
                <a:solidFill>
                  <a:srgbClr val="000000"/>
                </a:solidFill>
                <a:effectLst/>
                <a:latin typeface="Calibri" panose="020F0502020204030204" pitchFamily="34" charset="0"/>
                <a:ea typeface="GentiumPlusLiteracy"/>
                <a:cs typeface="Calibri" panose="020F0502020204030204" pitchFamily="34" charset="0"/>
              </a:rPr>
              <a:t> 			3 G 		3 G 5 s 		3 G</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err="1">
                <a:solidFill>
                  <a:srgbClr val="000000"/>
                </a:solidFill>
                <a:effectLst/>
                <a:latin typeface="Calibri" panose="020F0502020204030204" pitchFamily="34" charset="0"/>
                <a:ea typeface="GentiumPlusLiteracy"/>
                <a:cs typeface="Calibri" panose="020F0502020204030204" pitchFamily="34" charset="0"/>
              </a:rPr>
              <a:t>Pɑtɑɡon</a:t>
            </a:r>
            <a:r>
              <a:rPr lang="nl-BE" sz="1800" dirty="0">
                <a:solidFill>
                  <a:srgbClr val="000000"/>
                </a:solidFill>
                <a:effectLst/>
                <a:latin typeface="Calibri" panose="020F0502020204030204" pitchFamily="34" charset="0"/>
                <a:ea typeface="GentiumPlusLiteracy"/>
                <a:cs typeface="Calibri" panose="020F0502020204030204" pitchFamily="34" charset="0"/>
              </a:rPr>
              <a:t> 			2 G 8 s 		2 G 12 s 		2 G 8 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BE" dirty="0"/>
          </a:p>
        </p:txBody>
      </p:sp>
      <p:pic>
        <p:nvPicPr>
          <p:cNvPr id="11" name="Afbeelding 10" descr="Afbeelding met object, munt&#10;&#10;Automatisch gegenereerde beschrijving">
            <a:extLst>
              <a:ext uri="{FF2B5EF4-FFF2-40B4-BE49-F238E27FC236}">
                <a16:creationId xmlns:a16="http://schemas.microsoft.com/office/drawing/2014/main" id="{61964993-6400-4241-84E5-1F611BFA8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4261" y="2313300"/>
            <a:ext cx="3673086" cy="1793134"/>
          </a:xfrm>
          <a:prstGeom prst="rect">
            <a:avLst/>
          </a:prstGeom>
        </p:spPr>
      </p:pic>
      <p:pic>
        <p:nvPicPr>
          <p:cNvPr id="13" name="Afbeelding 12" descr="Afbeelding met object, munt&#10;&#10;Automatisch gegenereerde beschrijving">
            <a:extLst>
              <a:ext uri="{FF2B5EF4-FFF2-40B4-BE49-F238E27FC236}">
                <a16:creationId xmlns:a16="http://schemas.microsoft.com/office/drawing/2014/main" id="{22B91A9D-8323-40AB-9C1F-D282438F1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614" y="935937"/>
            <a:ext cx="2936918" cy="1509502"/>
          </a:xfrm>
          <a:prstGeom prst="rect">
            <a:avLst/>
          </a:prstGeom>
        </p:spPr>
      </p:pic>
      <p:pic>
        <p:nvPicPr>
          <p:cNvPr id="15" name="Afbeelding 14" descr="Afbeelding met object, munt&#10;&#10;Automatisch gegenereerde beschrijving">
            <a:extLst>
              <a:ext uri="{FF2B5EF4-FFF2-40B4-BE49-F238E27FC236}">
                <a16:creationId xmlns:a16="http://schemas.microsoft.com/office/drawing/2014/main" id="{BF7FBF36-1D95-4B87-AC78-B360BB53F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752" y="2971298"/>
            <a:ext cx="2191384" cy="1135391"/>
          </a:xfrm>
          <a:prstGeom prst="rect">
            <a:avLst/>
          </a:prstGeom>
        </p:spPr>
      </p:pic>
      <p:pic>
        <p:nvPicPr>
          <p:cNvPr id="17" name="Afbeelding 16" descr="Afbeelding met object, munt&#10;&#10;Automatisch gegenereerde beschrijving">
            <a:extLst>
              <a:ext uri="{FF2B5EF4-FFF2-40B4-BE49-F238E27FC236}">
                <a16:creationId xmlns:a16="http://schemas.microsoft.com/office/drawing/2014/main" id="{6E021227-7246-4D7B-85C2-FBA0FA0A1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4601" y="400855"/>
            <a:ext cx="3571638" cy="1787221"/>
          </a:xfrm>
          <a:prstGeom prst="rect">
            <a:avLst/>
          </a:prstGeom>
        </p:spPr>
      </p:pic>
      <p:pic>
        <p:nvPicPr>
          <p:cNvPr id="19" name="Afbeelding 18" descr="Afbeelding met object, munt&#10;&#10;Automatisch gegenereerde beschrijving">
            <a:extLst>
              <a:ext uri="{FF2B5EF4-FFF2-40B4-BE49-F238E27FC236}">
                <a16:creationId xmlns:a16="http://schemas.microsoft.com/office/drawing/2014/main" id="{BD69CB73-15F5-473F-A1BE-4CCBA30DD9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1901" y="400855"/>
            <a:ext cx="3597807" cy="1787731"/>
          </a:xfrm>
          <a:prstGeom prst="rect">
            <a:avLst/>
          </a:prstGeom>
        </p:spPr>
      </p:pic>
      <p:pic>
        <p:nvPicPr>
          <p:cNvPr id="21" name="Afbeelding 20" descr="Afbeelding met munt, object&#10;&#10;Automatisch gegenereerde beschrijving">
            <a:extLst>
              <a:ext uri="{FF2B5EF4-FFF2-40B4-BE49-F238E27FC236}">
                <a16:creationId xmlns:a16="http://schemas.microsoft.com/office/drawing/2014/main" id="{7411117F-3724-4F1F-A424-462746DD99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7928" y="2319468"/>
            <a:ext cx="3568311" cy="1787221"/>
          </a:xfrm>
          <a:prstGeom prst="rect">
            <a:avLst/>
          </a:prstGeom>
        </p:spPr>
      </p:pic>
    </p:spTree>
    <p:extLst>
      <p:ext uri="{BB962C8B-B14F-4D97-AF65-F5344CB8AC3E}">
        <p14:creationId xmlns:p14="http://schemas.microsoft.com/office/powerpoint/2010/main" val="1171291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98A8CD5-29A3-4EA3-8C7F-028135C061BA}"/>
              </a:ext>
            </a:extLst>
          </p:cNvPr>
          <p:cNvSpPr>
            <a:spLocks noGrp="1"/>
          </p:cNvSpPr>
          <p:nvPr>
            <p:ph idx="1"/>
          </p:nvPr>
        </p:nvSpPr>
        <p:spPr/>
        <p:txBody>
          <a:bodyPr/>
          <a:lstStyle/>
          <a:p>
            <a:endParaRPr lang="nl-BE" dirty="0"/>
          </a:p>
        </p:txBody>
      </p:sp>
      <p:pic>
        <p:nvPicPr>
          <p:cNvPr id="5" name="Afbeelding 4">
            <a:extLst>
              <a:ext uri="{FF2B5EF4-FFF2-40B4-BE49-F238E27FC236}">
                <a16:creationId xmlns:a16="http://schemas.microsoft.com/office/drawing/2014/main" id="{AA7DACD5-4B9C-4D2D-9D83-6E73966F0E44}"/>
              </a:ext>
            </a:extLst>
          </p:cNvPr>
          <p:cNvPicPr>
            <a:picLocks noChangeAspect="1"/>
          </p:cNvPicPr>
          <p:nvPr/>
        </p:nvPicPr>
        <p:blipFill>
          <a:blip r:embed="rId2"/>
          <a:stretch>
            <a:fillRect/>
          </a:stretch>
        </p:blipFill>
        <p:spPr>
          <a:xfrm>
            <a:off x="572124" y="0"/>
            <a:ext cx="7504451" cy="6858000"/>
          </a:xfrm>
          <a:prstGeom prst="rect">
            <a:avLst/>
          </a:prstGeom>
        </p:spPr>
      </p:pic>
      <p:pic>
        <p:nvPicPr>
          <p:cNvPr id="8" name="Afbeelding 7">
            <a:extLst>
              <a:ext uri="{FF2B5EF4-FFF2-40B4-BE49-F238E27FC236}">
                <a16:creationId xmlns:a16="http://schemas.microsoft.com/office/drawing/2014/main" id="{60ADC277-437D-421B-9675-B6B62EA39E29}"/>
              </a:ext>
            </a:extLst>
          </p:cNvPr>
          <p:cNvPicPr>
            <a:picLocks noChangeAspect="1"/>
          </p:cNvPicPr>
          <p:nvPr/>
        </p:nvPicPr>
        <p:blipFill>
          <a:blip r:embed="rId3"/>
          <a:stretch>
            <a:fillRect/>
          </a:stretch>
        </p:blipFill>
        <p:spPr>
          <a:xfrm>
            <a:off x="5653087" y="3523668"/>
            <a:ext cx="7248019" cy="1090611"/>
          </a:xfrm>
          <a:prstGeom prst="rect">
            <a:avLst/>
          </a:prstGeom>
        </p:spPr>
      </p:pic>
      <p:pic>
        <p:nvPicPr>
          <p:cNvPr id="10" name="Afbeelding 9">
            <a:extLst>
              <a:ext uri="{FF2B5EF4-FFF2-40B4-BE49-F238E27FC236}">
                <a16:creationId xmlns:a16="http://schemas.microsoft.com/office/drawing/2014/main" id="{40F14AB9-0396-4AA0-92EB-DDE53AFE17EE}"/>
              </a:ext>
            </a:extLst>
          </p:cNvPr>
          <p:cNvPicPr>
            <a:picLocks noChangeAspect="1"/>
          </p:cNvPicPr>
          <p:nvPr/>
        </p:nvPicPr>
        <p:blipFill>
          <a:blip r:embed="rId4"/>
          <a:stretch>
            <a:fillRect/>
          </a:stretch>
        </p:blipFill>
        <p:spPr>
          <a:xfrm>
            <a:off x="5895974" y="1192653"/>
            <a:ext cx="10163557" cy="1090610"/>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t 10">
                <a:extLst>
                  <a:ext uri="{FF2B5EF4-FFF2-40B4-BE49-F238E27FC236}">
                    <a16:creationId xmlns:a16="http://schemas.microsoft.com/office/drawing/2014/main" id="{69F737F1-F62B-4361-806C-BEC9D7C4B4FB}"/>
                  </a:ext>
                </a:extLst>
              </p14:cNvPr>
              <p14:cNvContentPartPr/>
              <p14:nvPr/>
            </p14:nvContentPartPr>
            <p14:xfrm>
              <a:off x="2465796" y="960320"/>
              <a:ext cx="956160" cy="75240"/>
            </p14:xfrm>
          </p:contentPart>
        </mc:Choice>
        <mc:Fallback xmlns="">
          <p:pic>
            <p:nvPicPr>
              <p:cNvPr id="11" name="Inkt 10">
                <a:extLst>
                  <a:ext uri="{FF2B5EF4-FFF2-40B4-BE49-F238E27FC236}">
                    <a16:creationId xmlns:a16="http://schemas.microsoft.com/office/drawing/2014/main" id="{69F737F1-F62B-4361-806C-BEC9D7C4B4FB}"/>
                  </a:ext>
                </a:extLst>
              </p:cNvPr>
              <p:cNvPicPr/>
              <p:nvPr/>
            </p:nvPicPr>
            <p:blipFill>
              <a:blip r:embed="rId6"/>
              <a:stretch>
                <a:fillRect/>
              </a:stretch>
            </p:blipFill>
            <p:spPr>
              <a:xfrm>
                <a:off x="2412156" y="852320"/>
                <a:ext cx="106380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t 13">
                <a:extLst>
                  <a:ext uri="{FF2B5EF4-FFF2-40B4-BE49-F238E27FC236}">
                    <a16:creationId xmlns:a16="http://schemas.microsoft.com/office/drawing/2014/main" id="{AF2DCE54-BFDB-417D-A618-62207FC98400}"/>
                  </a:ext>
                </a:extLst>
              </p14:cNvPr>
              <p14:cNvContentPartPr/>
              <p14:nvPr/>
            </p14:nvContentPartPr>
            <p14:xfrm>
              <a:off x="6844116" y="2345578"/>
              <a:ext cx="360" cy="360"/>
            </p14:xfrm>
          </p:contentPart>
        </mc:Choice>
        <mc:Fallback xmlns="">
          <p:pic>
            <p:nvPicPr>
              <p:cNvPr id="14" name="Inkt 13">
                <a:extLst>
                  <a:ext uri="{FF2B5EF4-FFF2-40B4-BE49-F238E27FC236}">
                    <a16:creationId xmlns:a16="http://schemas.microsoft.com/office/drawing/2014/main" id="{AF2DCE54-BFDB-417D-A618-62207FC98400}"/>
                  </a:ext>
                </a:extLst>
              </p:cNvPr>
              <p:cNvPicPr/>
              <p:nvPr/>
            </p:nvPicPr>
            <p:blipFill>
              <a:blip r:embed="rId8"/>
              <a:stretch>
                <a:fillRect/>
              </a:stretch>
            </p:blipFill>
            <p:spPr>
              <a:xfrm>
                <a:off x="6835116" y="23369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t 14">
                <a:extLst>
                  <a:ext uri="{FF2B5EF4-FFF2-40B4-BE49-F238E27FC236}">
                    <a16:creationId xmlns:a16="http://schemas.microsoft.com/office/drawing/2014/main" id="{65DAD1CE-AE32-4892-B92D-5473C4FC839B}"/>
                  </a:ext>
                </a:extLst>
              </p14:cNvPr>
              <p14:cNvContentPartPr/>
              <p14:nvPr/>
            </p14:nvContentPartPr>
            <p14:xfrm>
              <a:off x="6844116" y="2345578"/>
              <a:ext cx="360" cy="360"/>
            </p14:xfrm>
          </p:contentPart>
        </mc:Choice>
        <mc:Fallback xmlns="">
          <p:pic>
            <p:nvPicPr>
              <p:cNvPr id="15" name="Inkt 14">
                <a:extLst>
                  <a:ext uri="{FF2B5EF4-FFF2-40B4-BE49-F238E27FC236}">
                    <a16:creationId xmlns:a16="http://schemas.microsoft.com/office/drawing/2014/main" id="{65DAD1CE-AE32-4892-B92D-5473C4FC839B}"/>
                  </a:ext>
                </a:extLst>
              </p:cNvPr>
              <p:cNvPicPr/>
              <p:nvPr/>
            </p:nvPicPr>
            <p:blipFill>
              <a:blip r:embed="rId8"/>
              <a:stretch>
                <a:fillRect/>
              </a:stretch>
            </p:blipFill>
            <p:spPr>
              <a:xfrm>
                <a:off x="6835116" y="23369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t 17">
                <a:extLst>
                  <a:ext uri="{FF2B5EF4-FFF2-40B4-BE49-F238E27FC236}">
                    <a16:creationId xmlns:a16="http://schemas.microsoft.com/office/drawing/2014/main" id="{A116220D-6138-4197-AC43-469FF08AE838}"/>
                  </a:ext>
                </a:extLst>
              </p14:cNvPr>
              <p14:cNvContentPartPr/>
              <p14:nvPr/>
            </p14:nvContentPartPr>
            <p14:xfrm>
              <a:off x="8515596" y="1015760"/>
              <a:ext cx="360" cy="360"/>
            </p14:xfrm>
          </p:contentPart>
        </mc:Choice>
        <mc:Fallback xmlns="">
          <p:pic>
            <p:nvPicPr>
              <p:cNvPr id="18" name="Inkt 17">
                <a:extLst>
                  <a:ext uri="{FF2B5EF4-FFF2-40B4-BE49-F238E27FC236}">
                    <a16:creationId xmlns:a16="http://schemas.microsoft.com/office/drawing/2014/main" id="{A116220D-6138-4197-AC43-469FF08AE838}"/>
                  </a:ext>
                </a:extLst>
              </p:cNvPr>
              <p:cNvPicPr/>
              <p:nvPr/>
            </p:nvPicPr>
            <p:blipFill>
              <a:blip r:embed="rId8"/>
              <a:stretch>
                <a:fillRect/>
              </a:stretch>
            </p:blipFill>
            <p:spPr>
              <a:xfrm>
                <a:off x="8506956" y="10067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t 18">
                <a:extLst>
                  <a:ext uri="{FF2B5EF4-FFF2-40B4-BE49-F238E27FC236}">
                    <a16:creationId xmlns:a16="http://schemas.microsoft.com/office/drawing/2014/main" id="{98805807-A605-4EBF-82D5-C150E11ED609}"/>
                  </a:ext>
                </a:extLst>
              </p14:cNvPr>
              <p14:cNvContentPartPr/>
              <p14:nvPr/>
            </p14:nvContentPartPr>
            <p14:xfrm>
              <a:off x="12995436" y="6003178"/>
              <a:ext cx="360" cy="360"/>
            </p14:xfrm>
          </p:contentPart>
        </mc:Choice>
        <mc:Fallback xmlns="">
          <p:pic>
            <p:nvPicPr>
              <p:cNvPr id="19" name="Inkt 18">
                <a:extLst>
                  <a:ext uri="{FF2B5EF4-FFF2-40B4-BE49-F238E27FC236}">
                    <a16:creationId xmlns:a16="http://schemas.microsoft.com/office/drawing/2014/main" id="{98805807-A605-4EBF-82D5-C150E11ED609}"/>
                  </a:ext>
                </a:extLst>
              </p:cNvPr>
              <p:cNvPicPr/>
              <p:nvPr/>
            </p:nvPicPr>
            <p:blipFill>
              <a:blip r:embed="rId8"/>
              <a:stretch>
                <a:fillRect/>
              </a:stretch>
            </p:blipFill>
            <p:spPr>
              <a:xfrm>
                <a:off x="12986436" y="59945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t 19">
                <a:extLst>
                  <a:ext uri="{FF2B5EF4-FFF2-40B4-BE49-F238E27FC236}">
                    <a16:creationId xmlns:a16="http://schemas.microsoft.com/office/drawing/2014/main" id="{1AD870D5-D56F-4F54-98D0-4D86DF658EC0}"/>
                  </a:ext>
                </a:extLst>
              </p14:cNvPr>
              <p14:cNvContentPartPr/>
              <p14:nvPr/>
            </p14:nvContentPartPr>
            <p14:xfrm>
              <a:off x="9226956" y="867800"/>
              <a:ext cx="360" cy="360"/>
            </p14:xfrm>
          </p:contentPart>
        </mc:Choice>
        <mc:Fallback xmlns="">
          <p:pic>
            <p:nvPicPr>
              <p:cNvPr id="20" name="Inkt 19">
                <a:extLst>
                  <a:ext uri="{FF2B5EF4-FFF2-40B4-BE49-F238E27FC236}">
                    <a16:creationId xmlns:a16="http://schemas.microsoft.com/office/drawing/2014/main" id="{1AD870D5-D56F-4F54-98D0-4D86DF658EC0}"/>
                  </a:ext>
                </a:extLst>
              </p:cNvPr>
              <p:cNvPicPr/>
              <p:nvPr/>
            </p:nvPicPr>
            <p:blipFill>
              <a:blip r:embed="rId8"/>
              <a:stretch>
                <a:fillRect/>
              </a:stretch>
            </p:blipFill>
            <p:spPr>
              <a:xfrm>
                <a:off x="9217956" y="8588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 name="Inkt 20">
                <a:extLst>
                  <a:ext uri="{FF2B5EF4-FFF2-40B4-BE49-F238E27FC236}">
                    <a16:creationId xmlns:a16="http://schemas.microsoft.com/office/drawing/2014/main" id="{B46387A4-5F9D-41B2-A748-86209F790A18}"/>
                  </a:ext>
                </a:extLst>
              </p14:cNvPr>
              <p14:cNvContentPartPr/>
              <p14:nvPr/>
            </p14:nvContentPartPr>
            <p14:xfrm>
              <a:off x="6077316" y="18178"/>
              <a:ext cx="360" cy="360"/>
            </p14:xfrm>
          </p:contentPart>
        </mc:Choice>
        <mc:Fallback xmlns="">
          <p:pic>
            <p:nvPicPr>
              <p:cNvPr id="21" name="Inkt 20">
                <a:extLst>
                  <a:ext uri="{FF2B5EF4-FFF2-40B4-BE49-F238E27FC236}">
                    <a16:creationId xmlns:a16="http://schemas.microsoft.com/office/drawing/2014/main" id="{B46387A4-5F9D-41B2-A748-86209F790A18}"/>
                  </a:ext>
                </a:extLst>
              </p:cNvPr>
              <p:cNvPicPr/>
              <p:nvPr/>
            </p:nvPicPr>
            <p:blipFill>
              <a:blip r:embed="rId8"/>
              <a:stretch>
                <a:fillRect/>
              </a:stretch>
            </p:blipFill>
            <p:spPr>
              <a:xfrm>
                <a:off x="6068316" y="917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t 21">
                <a:extLst>
                  <a:ext uri="{FF2B5EF4-FFF2-40B4-BE49-F238E27FC236}">
                    <a16:creationId xmlns:a16="http://schemas.microsoft.com/office/drawing/2014/main" id="{6F4607D8-2B41-4AD5-8DB4-873B4EF35499}"/>
                  </a:ext>
                </a:extLst>
              </p14:cNvPr>
              <p14:cNvContentPartPr/>
              <p14:nvPr/>
            </p14:nvContentPartPr>
            <p14:xfrm>
              <a:off x="8589396" y="895520"/>
              <a:ext cx="360" cy="360"/>
            </p14:xfrm>
          </p:contentPart>
        </mc:Choice>
        <mc:Fallback xmlns="">
          <p:pic>
            <p:nvPicPr>
              <p:cNvPr id="22" name="Inkt 21">
                <a:extLst>
                  <a:ext uri="{FF2B5EF4-FFF2-40B4-BE49-F238E27FC236}">
                    <a16:creationId xmlns:a16="http://schemas.microsoft.com/office/drawing/2014/main" id="{6F4607D8-2B41-4AD5-8DB4-873B4EF35499}"/>
                  </a:ext>
                </a:extLst>
              </p:cNvPr>
              <p:cNvPicPr/>
              <p:nvPr/>
            </p:nvPicPr>
            <p:blipFill>
              <a:blip r:embed="rId8"/>
              <a:stretch>
                <a:fillRect/>
              </a:stretch>
            </p:blipFill>
            <p:spPr>
              <a:xfrm>
                <a:off x="8580756" y="8868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 name="Inkt 22">
                <a:extLst>
                  <a:ext uri="{FF2B5EF4-FFF2-40B4-BE49-F238E27FC236}">
                    <a16:creationId xmlns:a16="http://schemas.microsoft.com/office/drawing/2014/main" id="{C0579541-7B9E-40BF-B0F4-2A6ABE7F82BB}"/>
                  </a:ext>
                </a:extLst>
              </p14:cNvPr>
              <p14:cNvContentPartPr/>
              <p14:nvPr/>
            </p14:nvContentPartPr>
            <p14:xfrm>
              <a:off x="3315396" y="5661538"/>
              <a:ext cx="360" cy="360"/>
            </p14:xfrm>
          </p:contentPart>
        </mc:Choice>
        <mc:Fallback xmlns="">
          <p:pic>
            <p:nvPicPr>
              <p:cNvPr id="23" name="Inkt 22">
                <a:extLst>
                  <a:ext uri="{FF2B5EF4-FFF2-40B4-BE49-F238E27FC236}">
                    <a16:creationId xmlns:a16="http://schemas.microsoft.com/office/drawing/2014/main" id="{C0579541-7B9E-40BF-B0F4-2A6ABE7F82BB}"/>
                  </a:ext>
                </a:extLst>
              </p:cNvPr>
              <p:cNvPicPr/>
              <p:nvPr/>
            </p:nvPicPr>
            <p:blipFill>
              <a:blip r:embed="rId8"/>
              <a:stretch>
                <a:fillRect/>
              </a:stretch>
            </p:blipFill>
            <p:spPr>
              <a:xfrm>
                <a:off x="3306756" y="5652898"/>
                <a:ext cx="18000" cy="18000"/>
              </a:xfrm>
              <a:prstGeom prst="rect">
                <a:avLst/>
              </a:prstGeom>
            </p:spPr>
          </p:pic>
        </mc:Fallback>
      </mc:AlternateContent>
      <p:grpSp>
        <p:nvGrpSpPr>
          <p:cNvPr id="26" name="Groep 25">
            <a:extLst>
              <a:ext uri="{FF2B5EF4-FFF2-40B4-BE49-F238E27FC236}">
                <a16:creationId xmlns:a16="http://schemas.microsoft.com/office/drawing/2014/main" id="{07E38C8D-6A48-427E-86AA-86A7C564266E}"/>
              </a:ext>
            </a:extLst>
          </p:cNvPr>
          <p:cNvGrpSpPr/>
          <p:nvPr/>
        </p:nvGrpSpPr>
        <p:grpSpPr>
          <a:xfrm>
            <a:off x="7536396" y="5467498"/>
            <a:ext cx="360" cy="360"/>
            <a:chOff x="7536396" y="5467498"/>
            <a:chExt cx="360" cy="360"/>
          </a:xfrm>
        </p:grpSpPr>
        <mc:AlternateContent xmlns:mc="http://schemas.openxmlformats.org/markup-compatibility/2006" xmlns:p14="http://schemas.microsoft.com/office/powerpoint/2010/main">
          <mc:Choice Requires="p14">
            <p:contentPart p14:bwMode="auto" r:id="rId16">
              <p14:nvContentPartPr>
                <p14:cNvPr id="24" name="Inkt 23">
                  <a:extLst>
                    <a:ext uri="{FF2B5EF4-FFF2-40B4-BE49-F238E27FC236}">
                      <a16:creationId xmlns:a16="http://schemas.microsoft.com/office/drawing/2014/main" id="{782BDF72-2546-4289-BD39-52A0AF886594}"/>
                    </a:ext>
                  </a:extLst>
                </p14:cNvPr>
                <p14:cNvContentPartPr/>
                <p14:nvPr/>
              </p14:nvContentPartPr>
              <p14:xfrm>
                <a:off x="7536396" y="5467498"/>
                <a:ext cx="360" cy="360"/>
              </p14:xfrm>
            </p:contentPart>
          </mc:Choice>
          <mc:Fallback xmlns="">
            <p:pic>
              <p:nvPicPr>
                <p:cNvPr id="24" name="Inkt 23">
                  <a:extLst>
                    <a:ext uri="{FF2B5EF4-FFF2-40B4-BE49-F238E27FC236}">
                      <a16:creationId xmlns:a16="http://schemas.microsoft.com/office/drawing/2014/main" id="{782BDF72-2546-4289-BD39-52A0AF886594}"/>
                    </a:ext>
                  </a:extLst>
                </p:cNvPr>
                <p:cNvPicPr/>
                <p:nvPr/>
              </p:nvPicPr>
              <p:blipFill>
                <a:blip r:embed="rId8"/>
                <a:stretch>
                  <a:fillRect/>
                </a:stretch>
              </p:blipFill>
              <p:spPr>
                <a:xfrm>
                  <a:off x="7527756" y="54584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5" name="Inkt 24">
                  <a:extLst>
                    <a:ext uri="{FF2B5EF4-FFF2-40B4-BE49-F238E27FC236}">
                      <a16:creationId xmlns:a16="http://schemas.microsoft.com/office/drawing/2014/main" id="{DFE4A7EC-27C9-4363-A005-E88DE4482CA9}"/>
                    </a:ext>
                  </a:extLst>
                </p14:cNvPr>
                <p14:cNvContentPartPr/>
                <p14:nvPr/>
              </p14:nvContentPartPr>
              <p14:xfrm>
                <a:off x="7536396" y="5467498"/>
                <a:ext cx="360" cy="360"/>
              </p14:xfrm>
            </p:contentPart>
          </mc:Choice>
          <mc:Fallback xmlns="">
            <p:pic>
              <p:nvPicPr>
                <p:cNvPr id="25" name="Inkt 24">
                  <a:extLst>
                    <a:ext uri="{FF2B5EF4-FFF2-40B4-BE49-F238E27FC236}">
                      <a16:creationId xmlns:a16="http://schemas.microsoft.com/office/drawing/2014/main" id="{DFE4A7EC-27C9-4363-A005-E88DE4482CA9}"/>
                    </a:ext>
                  </a:extLst>
                </p:cNvPr>
                <p:cNvPicPr/>
                <p:nvPr/>
              </p:nvPicPr>
              <p:blipFill>
                <a:blip r:embed="rId8"/>
                <a:stretch>
                  <a:fillRect/>
                </a:stretch>
              </p:blipFill>
              <p:spPr>
                <a:xfrm>
                  <a:off x="7527756" y="5458498"/>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
            <p14:nvContentPartPr>
              <p14:cNvPr id="27" name="Inkt 26">
                <a:extLst>
                  <a:ext uri="{FF2B5EF4-FFF2-40B4-BE49-F238E27FC236}">
                    <a16:creationId xmlns:a16="http://schemas.microsoft.com/office/drawing/2014/main" id="{840AED04-CDA4-4A2F-B13B-C1638FD22F54}"/>
                  </a:ext>
                </a:extLst>
              </p14:cNvPr>
              <p14:cNvContentPartPr/>
              <p14:nvPr/>
            </p14:nvContentPartPr>
            <p14:xfrm>
              <a:off x="7332996" y="5005618"/>
              <a:ext cx="360" cy="360"/>
            </p14:xfrm>
          </p:contentPart>
        </mc:Choice>
        <mc:Fallback xmlns="">
          <p:pic>
            <p:nvPicPr>
              <p:cNvPr id="27" name="Inkt 26">
                <a:extLst>
                  <a:ext uri="{FF2B5EF4-FFF2-40B4-BE49-F238E27FC236}">
                    <a16:creationId xmlns:a16="http://schemas.microsoft.com/office/drawing/2014/main" id="{840AED04-CDA4-4A2F-B13B-C1638FD22F54}"/>
                  </a:ext>
                </a:extLst>
              </p:cNvPr>
              <p:cNvPicPr/>
              <p:nvPr/>
            </p:nvPicPr>
            <p:blipFill>
              <a:blip r:embed="rId8"/>
              <a:stretch>
                <a:fillRect/>
              </a:stretch>
            </p:blipFill>
            <p:spPr>
              <a:xfrm>
                <a:off x="7324356" y="499697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8" name="Inkt 27">
                <a:extLst>
                  <a:ext uri="{FF2B5EF4-FFF2-40B4-BE49-F238E27FC236}">
                    <a16:creationId xmlns:a16="http://schemas.microsoft.com/office/drawing/2014/main" id="{7C724AE7-C930-45D4-AB72-862817B86990}"/>
                  </a:ext>
                </a:extLst>
              </p14:cNvPr>
              <p14:cNvContentPartPr/>
              <p14:nvPr/>
            </p14:nvContentPartPr>
            <p14:xfrm>
              <a:off x="9965676" y="5070418"/>
              <a:ext cx="360" cy="360"/>
            </p14:xfrm>
          </p:contentPart>
        </mc:Choice>
        <mc:Fallback xmlns="">
          <p:pic>
            <p:nvPicPr>
              <p:cNvPr id="28" name="Inkt 27">
                <a:extLst>
                  <a:ext uri="{FF2B5EF4-FFF2-40B4-BE49-F238E27FC236}">
                    <a16:creationId xmlns:a16="http://schemas.microsoft.com/office/drawing/2014/main" id="{7C724AE7-C930-45D4-AB72-862817B86990}"/>
                  </a:ext>
                </a:extLst>
              </p:cNvPr>
              <p:cNvPicPr/>
              <p:nvPr/>
            </p:nvPicPr>
            <p:blipFill>
              <a:blip r:embed="rId8"/>
              <a:stretch>
                <a:fillRect/>
              </a:stretch>
            </p:blipFill>
            <p:spPr>
              <a:xfrm>
                <a:off x="9957036" y="50614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9" name="Inkt 28">
                <a:extLst>
                  <a:ext uri="{FF2B5EF4-FFF2-40B4-BE49-F238E27FC236}">
                    <a16:creationId xmlns:a16="http://schemas.microsoft.com/office/drawing/2014/main" id="{6BB5C72E-2086-4E95-B603-33428B5ABB8F}"/>
                  </a:ext>
                </a:extLst>
              </p14:cNvPr>
              <p14:cNvContentPartPr/>
              <p14:nvPr/>
            </p14:nvContentPartPr>
            <p14:xfrm>
              <a:off x="7342716" y="5836858"/>
              <a:ext cx="360" cy="360"/>
            </p14:xfrm>
          </p:contentPart>
        </mc:Choice>
        <mc:Fallback xmlns="">
          <p:pic>
            <p:nvPicPr>
              <p:cNvPr id="29" name="Inkt 28">
                <a:extLst>
                  <a:ext uri="{FF2B5EF4-FFF2-40B4-BE49-F238E27FC236}">
                    <a16:creationId xmlns:a16="http://schemas.microsoft.com/office/drawing/2014/main" id="{6BB5C72E-2086-4E95-B603-33428B5ABB8F}"/>
                  </a:ext>
                </a:extLst>
              </p:cNvPr>
              <p:cNvPicPr/>
              <p:nvPr/>
            </p:nvPicPr>
            <p:blipFill>
              <a:blip r:embed="rId8"/>
              <a:stretch>
                <a:fillRect/>
              </a:stretch>
            </p:blipFill>
            <p:spPr>
              <a:xfrm>
                <a:off x="7334076" y="5828218"/>
                <a:ext cx="18000" cy="18000"/>
              </a:xfrm>
              <a:prstGeom prst="rect">
                <a:avLst/>
              </a:prstGeom>
            </p:spPr>
          </p:pic>
        </mc:Fallback>
      </mc:AlternateContent>
      <p:pic>
        <p:nvPicPr>
          <p:cNvPr id="31" name="Afbeelding 30">
            <a:extLst>
              <a:ext uri="{FF2B5EF4-FFF2-40B4-BE49-F238E27FC236}">
                <a16:creationId xmlns:a16="http://schemas.microsoft.com/office/drawing/2014/main" id="{BE737AE5-B687-4007-8611-6CEBF94B8F4E}"/>
              </a:ext>
            </a:extLst>
          </p:cNvPr>
          <p:cNvPicPr>
            <a:picLocks noChangeAspect="1"/>
          </p:cNvPicPr>
          <p:nvPr/>
        </p:nvPicPr>
        <p:blipFill>
          <a:blip r:embed="rId21"/>
          <a:stretch>
            <a:fillRect/>
          </a:stretch>
        </p:blipFill>
        <p:spPr>
          <a:xfrm>
            <a:off x="5762488" y="5284276"/>
            <a:ext cx="5404647" cy="942671"/>
          </a:xfrm>
          <a:prstGeom prst="rect">
            <a:avLst/>
          </a:prstGeom>
        </p:spPr>
      </p:pic>
      <p:cxnSp>
        <p:nvCxnSpPr>
          <p:cNvPr id="33" name="Rechte verbindingslijn met pijl 32">
            <a:extLst>
              <a:ext uri="{FF2B5EF4-FFF2-40B4-BE49-F238E27FC236}">
                <a16:creationId xmlns:a16="http://schemas.microsoft.com/office/drawing/2014/main" id="{F7767C1A-B7CA-48E4-A441-1DF8D6E9E131}"/>
              </a:ext>
            </a:extLst>
          </p:cNvPr>
          <p:cNvCxnSpPr>
            <a:cxnSpLocks/>
          </p:cNvCxnSpPr>
          <p:nvPr/>
        </p:nvCxnSpPr>
        <p:spPr>
          <a:xfrm>
            <a:off x="5080000" y="1571335"/>
            <a:ext cx="81597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2ED2DB04-5002-499F-9EF3-8BCE23F6D6CE}"/>
              </a:ext>
            </a:extLst>
          </p:cNvPr>
          <p:cNvCxnSpPr>
            <a:cxnSpLocks/>
          </p:cNvCxnSpPr>
          <p:nvPr/>
        </p:nvCxnSpPr>
        <p:spPr>
          <a:xfrm>
            <a:off x="5080000" y="3999345"/>
            <a:ext cx="8159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Rechte verbindingslijn met pijl 38">
            <a:extLst>
              <a:ext uri="{FF2B5EF4-FFF2-40B4-BE49-F238E27FC236}">
                <a16:creationId xmlns:a16="http://schemas.microsoft.com/office/drawing/2014/main" id="{A3865F58-D85B-4B8E-B1D6-EA4343A0EBD9}"/>
              </a:ext>
            </a:extLst>
          </p:cNvPr>
          <p:cNvCxnSpPr>
            <a:cxnSpLocks/>
          </p:cNvCxnSpPr>
          <p:nvPr/>
        </p:nvCxnSpPr>
        <p:spPr>
          <a:xfrm>
            <a:off x="5080000" y="5560291"/>
            <a:ext cx="81597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030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CFE04-950C-47BB-9B22-23401DAFEA6F}"/>
              </a:ext>
            </a:extLst>
          </p:cNvPr>
          <p:cNvSpPr>
            <a:spLocks noGrp="1"/>
          </p:cNvSpPr>
          <p:nvPr>
            <p:ph type="title"/>
          </p:nvPr>
        </p:nvSpPr>
        <p:spPr>
          <a:xfrm>
            <a:off x="838200" y="4124903"/>
            <a:ext cx="10515600" cy="2416175"/>
          </a:xfrm>
        </p:spPr>
        <p:txBody>
          <a:bodyPr>
            <a:normAutofit fontScale="90000"/>
          </a:bodyPr>
          <a:lstStyle/>
          <a:p>
            <a:r>
              <a:rPr lang="nl-NL" dirty="0"/>
              <a:t>Hugo Vanhoudt</a:t>
            </a:r>
            <a:br>
              <a:rPr lang="nl-NL" dirty="0"/>
            </a:br>
            <a:br>
              <a:rPr lang="nl-NL" dirty="0"/>
            </a:br>
            <a:r>
              <a:rPr lang="nl-NL" dirty="0">
                <a:hlinkClick r:id="rId2"/>
              </a:rPr>
              <a:t>vanhoudt.hugo@gmail.com</a:t>
            </a:r>
            <a:br>
              <a:rPr lang="nl-NL" dirty="0"/>
            </a:br>
            <a:r>
              <a:rPr lang="nl-NL" dirty="0"/>
              <a:t>0476.710058</a:t>
            </a:r>
            <a:endParaRPr lang="nl-BE" dirty="0"/>
          </a:p>
        </p:txBody>
      </p:sp>
      <p:sp>
        <p:nvSpPr>
          <p:cNvPr id="3" name="Tijdelijke aanduiding voor inhoud 2">
            <a:extLst>
              <a:ext uri="{FF2B5EF4-FFF2-40B4-BE49-F238E27FC236}">
                <a16:creationId xmlns:a16="http://schemas.microsoft.com/office/drawing/2014/main" id="{E52685F9-17BB-4C1E-8053-663744E06850}"/>
              </a:ext>
            </a:extLst>
          </p:cNvPr>
          <p:cNvSpPr>
            <a:spLocks noGrp="1"/>
          </p:cNvSpPr>
          <p:nvPr>
            <p:ph idx="1"/>
          </p:nvPr>
        </p:nvSpPr>
        <p:spPr>
          <a:xfrm>
            <a:off x="1503221" y="1908752"/>
            <a:ext cx="10515600" cy="1250950"/>
          </a:xfrm>
        </p:spPr>
        <p:txBody>
          <a:bodyPr>
            <a:normAutofit/>
          </a:bodyPr>
          <a:lstStyle/>
          <a:p>
            <a:pPr marL="0" indent="0" algn="ctr">
              <a:buNone/>
            </a:pPr>
            <a:r>
              <a:rPr lang="nl-NL" sz="6000" b="1" dirty="0">
                <a:solidFill>
                  <a:srgbClr val="0070C0"/>
                </a:solidFill>
              </a:rPr>
              <a:t>Einde</a:t>
            </a:r>
            <a:endParaRPr lang="nl-BE" sz="6000" b="1" dirty="0">
              <a:solidFill>
                <a:srgbClr val="0070C0"/>
              </a:solidFill>
            </a:endParaRPr>
          </a:p>
        </p:txBody>
      </p:sp>
    </p:spTree>
    <p:extLst>
      <p:ext uri="{BB962C8B-B14F-4D97-AF65-F5344CB8AC3E}">
        <p14:creationId xmlns:p14="http://schemas.microsoft.com/office/powerpoint/2010/main" val="3127698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ADCF2-8BD3-4CEB-B6DF-DEA8017E54C1}"/>
              </a:ext>
            </a:extLst>
          </p:cNvPr>
          <p:cNvSpPr>
            <a:spLocks noGrp="1"/>
          </p:cNvSpPr>
          <p:nvPr>
            <p:ph type="ctrTitle"/>
          </p:nvPr>
        </p:nvSpPr>
        <p:spPr>
          <a:xfrm>
            <a:off x="1524000" y="367760"/>
            <a:ext cx="9144000" cy="2387600"/>
          </a:xfrm>
        </p:spPr>
        <p:txBody>
          <a:bodyPr>
            <a:normAutofit fontScale="90000"/>
          </a:bodyPr>
          <a:lstStyle/>
          <a:p>
            <a:r>
              <a:rPr lang="nl-NL" b="1" dirty="0">
                <a:solidFill>
                  <a:srgbClr val="0070C0"/>
                </a:solidFill>
              </a:rPr>
              <a:t>DE MUNTEN VAN DE BOURGONDISCHE EN SPAANSE NEDERLANDEN</a:t>
            </a:r>
            <a:endParaRPr lang="nl-BE" b="1" dirty="0">
              <a:solidFill>
                <a:srgbClr val="0070C0"/>
              </a:solidFill>
            </a:endParaRPr>
          </a:p>
        </p:txBody>
      </p:sp>
      <p:sp>
        <p:nvSpPr>
          <p:cNvPr id="3" name="Ondertitel 2">
            <a:extLst>
              <a:ext uri="{FF2B5EF4-FFF2-40B4-BE49-F238E27FC236}">
                <a16:creationId xmlns:a16="http://schemas.microsoft.com/office/drawing/2014/main" id="{831984DF-4063-43BD-B8ED-92B7EE5FA691}"/>
              </a:ext>
            </a:extLst>
          </p:cNvPr>
          <p:cNvSpPr>
            <a:spLocks noGrp="1"/>
          </p:cNvSpPr>
          <p:nvPr>
            <p:ph type="subTitle" idx="1"/>
          </p:nvPr>
        </p:nvSpPr>
        <p:spPr>
          <a:xfrm>
            <a:off x="1524000" y="3042743"/>
            <a:ext cx="9144000" cy="810166"/>
          </a:xfrm>
        </p:spPr>
        <p:txBody>
          <a:bodyPr>
            <a:normAutofit fontScale="92500" lnSpcReduction="10000"/>
          </a:bodyPr>
          <a:lstStyle/>
          <a:p>
            <a:r>
              <a:rPr lang="nl-NL" sz="6000" dirty="0">
                <a:solidFill>
                  <a:srgbClr val="FF0000"/>
                </a:solidFill>
              </a:rPr>
              <a:t>1434 - 1700</a:t>
            </a:r>
            <a:endParaRPr lang="nl-BE" sz="6000" dirty="0">
              <a:solidFill>
                <a:srgbClr val="FF0000"/>
              </a:solidFill>
            </a:endParaRPr>
          </a:p>
        </p:txBody>
      </p:sp>
      <p:pic>
        <p:nvPicPr>
          <p:cNvPr id="7" name="Afbeelding 6" descr="Afbeelding met object, munt, tapijt&#10;&#10;Automatisch gegenereerde beschrijving">
            <a:extLst>
              <a:ext uri="{FF2B5EF4-FFF2-40B4-BE49-F238E27FC236}">
                <a16:creationId xmlns:a16="http://schemas.microsoft.com/office/drawing/2014/main" id="{17FD4469-28C0-4A20-8436-553DF3938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525" y="4154759"/>
            <a:ext cx="5112736" cy="2488853"/>
          </a:xfrm>
          <a:prstGeom prst="rect">
            <a:avLst/>
          </a:prstGeom>
        </p:spPr>
      </p:pic>
      <p:pic>
        <p:nvPicPr>
          <p:cNvPr id="9" name="Afbeelding 8" descr="Afbeelding met object, munt&#10;&#10;Automatisch gegenereerde beschrijving">
            <a:extLst>
              <a:ext uri="{FF2B5EF4-FFF2-40B4-BE49-F238E27FC236}">
                <a16:creationId xmlns:a16="http://schemas.microsoft.com/office/drawing/2014/main" id="{36F61BD1-B473-4EC1-92B1-E90557EE9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737" y="3805340"/>
            <a:ext cx="5707323" cy="2862159"/>
          </a:xfrm>
          <a:prstGeom prst="rect">
            <a:avLst/>
          </a:prstGeom>
        </p:spPr>
      </p:pic>
    </p:spTree>
    <p:extLst>
      <p:ext uri="{BB962C8B-B14F-4D97-AF65-F5344CB8AC3E}">
        <p14:creationId xmlns:p14="http://schemas.microsoft.com/office/powerpoint/2010/main" val="391075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22D3A7-7C5A-4387-BE6B-9F2B7280C722}"/>
              </a:ext>
            </a:extLst>
          </p:cNvPr>
          <p:cNvSpPr>
            <a:spLocks noGrp="1"/>
          </p:cNvSpPr>
          <p:nvPr>
            <p:ph type="title"/>
          </p:nvPr>
        </p:nvSpPr>
        <p:spPr>
          <a:xfrm>
            <a:off x="6095998" y="365125"/>
            <a:ext cx="5257801" cy="1325563"/>
          </a:xfrm>
        </p:spPr>
        <p:txBody>
          <a:bodyPr/>
          <a:lstStyle/>
          <a:p>
            <a:r>
              <a:rPr lang="nl-BE" dirty="0"/>
              <a:t>Wat meenemen?</a:t>
            </a:r>
          </a:p>
        </p:txBody>
      </p:sp>
      <p:sp>
        <p:nvSpPr>
          <p:cNvPr id="3" name="Tijdelijke aanduiding voor inhoud 2">
            <a:extLst>
              <a:ext uri="{FF2B5EF4-FFF2-40B4-BE49-F238E27FC236}">
                <a16:creationId xmlns:a16="http://schemas.microsoft.com/office/drawing/2014/main" id="{D91B5C19-2234-4E3A-B88C-8972BAF0AD22}"/>
              </a:ext>
            </a:extLst>
          </p:cNvPr>
          <p:cNvSpPr>
            <a:spLocks noGrp="1"/>
          </p:cNvSpPr>
          <p:nvPr>
            <p:ph idx="1"/>
          </p:nvPr>
        </p:nvSpPr>
        <p:spPr>
          <a:xfrm>
            <a:off x="6096000" y="1825625"/>
            <a:ext cx="5524870" cy="4351338"/>
          </a:xfrm>
        </p:spPr>
        <p:txBody>
          <a:bodyPr>
            <a:normAutofit fontScale="92500" lnSpcReduction="10000"/>
          </a:bodyPr>
          <a:lstStyle/>
          <a:p>
            <a:r>
              <a:rPr lang="nl-BE" dirty="0"/>
              <a:t>Idee van de grote hoeveelheid gangbare munttypes.</a:t>
            </a:r>
          </a:p>
          <a:p>
            <a:endParaRPr lang="nl-BE" dirty="0"/>
          </a:p>
          <a:p>
            <a:r>
              <a:rPr lang="nl-BE" dirty="0"/>
              <a:t>Reden van uitgifte van nieuwe reeksen munten – ordonnanties.</a:t>
            </a:r>
          </a:p>
          <a:p>
            <a:endParaRPr lang="nl-BE" dirty="0"/>
          </a:p>
          <a:p>
            <a:r>
              <a:rPr lang="nl-BE" dirty="0"/>
              <a:t>Reden en grootte van schommeling in waarde van munten.</a:t>
            </a:r>
          </a:p>
          <a:p>
            <a:endParaRPr lang="nl-BE" dirty="0"/>
          </a:p>
          <a:p>
            <a:r>
              <a:rPr lang="nl-BE" dirty="0"/>
              <a:t>Hulp bij inzicht in verband tussen ‘klinkende’ en ‘reken’-munt.</a:t>
            </a:r>
          </a:p>
        </p:txBody>
      </p:sp>
      <p:pic>
        <p:nvPicPr>
          <p:cNvPr id="5" name="Afbeelding 4">
            <a:extLst>
              <a:ext uri="{FF2B5EF4-FFF2-40B4-BE49-F238E27FC236}">
                <a16:creationId xmlns:a16="http://schemas.microsoft.com/office/drawing/2014/main" id="{E9C865C0-5B7F-4F5C-9587-CC9F7B1DF5F6}"/>
              </a:ext>
            </a:extLst>
          </p:cNvPr>
          <p:cNvPicPr>
            <a:picLocks noChangeAspect="1"/>
          </p:cNvPicPr>
          <p:nvPr/>
        </p:nvPicPr>
        <p:blipFill>
          <a:blip r:embed="rId2"/>
          <a:stretch>
            <a:fillRect/>
          </a:stretch>
        </p:blipFill>
        <p:spPr>
          <a:xfrm>
            <a:off x="739244" y="230814"/>
            <a:ext cx="4550223" cy="6387483"/>
          </a:xfrm>
          <a:prstGeom prst="rect">
            <a:avLst/>
          </a:prstGeom>
          <a:ln w="28575">
            <a:solidFill>
              <a:schemeClr val="tx1"/>
            </a:solidFill>
          </a:ln>
        </p:spPr>
      </p:pic>
    </p:spTree>
    <p:extLst>
      <p:ext uri="{BB962C8B-B14F-4D97-AF65-F5344CB8AC3E}">
        <p14:creationId xmlns:p14="http://schemas.microsoft.com/office/powerpoint/2010/main" val="2330304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1B6A57-9410-4C6C-A231-EAA48E498D98}"/>
              </a:ext>
            </a:extLst>
          </p:cNvPr>
          <p:cNvSpPr>
            <a:spLocks noGrp="1"/>
          </p:cNvSpPr>
          <p:nvPr>
            <p:ph type="title"/>
          </p:nvPr>
        </p:nvSpPr>
        <p:spPr/>
        <p:txBody>
          <a:bodyPr/>
          <a:lstStyle/>
          <a:p>
            <a:r>
              <a:rPr lang="nl-BE" dirty="0"/>
              <a:t>Hoe lees ik een middeleeuwse munt?</a:t>
            </a:r>
          </a:p>
        </p:txBody>
      </p:sp>
      <p:sp>
        <p:nvSpPr>
          <p:cNvPr id="3" name="Tijdelijke aanduiding voor inhoud 2">
            <a:extLst>
              <a:ext uri="{FF2B5EF4-FFF2-40B4-BE49-F238E27FC236}">
                <a16:creationId xmlns:a16="http://schemas.microsoft.com/office/drawing/2014/main" id="{377A180E-5858-4FA6-918A-60C3E0920C71}"/>
              </a:ext>
            </a:extLst>
          </p:cNvPr>
          <p:cNvSpPr>
            <a:spLocks noGrp="1"/>
          </p:cNvSpPr>
          <p:nvPr>
            <p:ph idx="1"/>
          </p:nvPr>
        </p:nvSpPr>
        <p:spPr>
          <a:xfrm>
            <a:off x="8487792" y="1693414"/>
            <a:ext cx="3523233" cy="4351338"/>
          </a:xfrm>
        </p:spPr>
        <p:txBody>
          <a:bodyPr>
            <a:normAutofit fontScale="92500" lnSpcReduction="10000"/>
          </a:bodyPr>
          <a:lstStyle/>
          <a:p>
            <a:r>
              <a:rPr lang="nl-BE" dirty="0"/>
              <a:t>Naam staat NIET op </a:t>
            </a:r>
          </a:p>
          <a:p>
            <a:pPr marL="0" indent="0">
              <a:buNone/>
            </a:pPr>
            <a:r>
              <a:rPr lang="nl-BE" dirty="0"/>
              <a:t>   de munt</a:t>
            </a:r>
          </a:p>
          <a:p>
            <a:pPr marL="0" indent="0">
              <a:buNone/>
            </a:pPr>
            <a:endParaRPr lang="nl-BE" dirty="0"/>
          </a:p>
          <a:p>
            <a:r>
              <a:rPr lang="nl-BE" dirty="0"/>
              <a:t>Titel van de heerser</a:t>
            </a:r>
          </a:p>
          <a:p>
            <a:pPr marL="0" indent="0">
              <a:buNone/>
            </a:pPr>
            <a:r>
              <a:rPr lang="nl-BE" dirty="0"/>
              <a:t>   </a:t>
            </a:r>
            <a:r>
              <a:rPr lang="nl-BE" dirty="0">
                <a:solidFill>
                  <a:srgbClr val="FF0000"/>
                </a:solidFill>
              </a:rPr>
              <a:t>PHS</a:t>
            </a:r>
            <a:r>
              <a:rPr lang="nl-BE" dirty="0"/>
              <a:t> voor Filips de</a:t>
            </a:r>
          </a:p>
          <a:p>
            <a:pPr marL="0" indent="0">
              <a:buNone/>
            </a:pPr>
            <a:r>
              <a:rPr lang="nl-BE" dirty="0"/>
              <a:t>   Goede</a:t>
            </a:r>
          </a:p>
          <a:p>
            <a:pPr marL="0" indent="0">
              <a:buNone/>
            </a:pPr>
            <a:endParaRPr lang="nl-BE" dirty="0"/>
          </a:p>
          <a:p>
            <a:r>
              <a:rPr lang="nl-BE" dirty="0"/>
              <a:t>Plaats waar munt werd geslagen</a:t>
            </a:r>
          </a:p>
          <a:p>
            <a:pPr marL="0" indent="0">
              <a:buNone/>
            </a:pPr>
            <a:r>
              <a:rPr lang="nl-BE" dirty="0"/>
              <a:t>   </a:t>
            </a:r>
            <a:r>
              <a:rPr lang="nl-BE" dirty="0" err="1">
                <a:solidFill>
                  <a:srgbClr val="FF0000"/>
                </a:solidFill>
              </a:rPr>
              <a:t>xBRABx</a:t>
            </a:r>
            <a:endParaRPr lang="nl-BE" dirty="0">
              <a:solidFill>
                <a:srgbClr val="FF0000"/>
              </a:solidFill>
            </a:endParaRPr>
          </a:p>
        </p:txBody>
      </p:sp>
      <p:pic>
        <p:nvPicPr>
          <p:cNvPr id="4" name="Afbeelding 3">
            <a:extLst>
              <a:ext uri="{FF2B5EF4-FFF2-40B4-BE49-F238E27FC236}">
                <a16:creationId xmlns:a16="http://schemas.microsoft.com/office/drawing/2014/main" id="{E0B0C430-5983-443E-9942-7FAAD2DC21F5}"/>
              </a:ext>
            </a:extLst>
          </p:cNvPr>
          <p:cNvPicPr>
            <a:picLocks noChangeAspect="1"/>
          </p:cNvPicPr>
          <p:nvPr/>
        </p:nvPicPr>
        <p:blipFill>
          <a:blip r:embed="rId2"/>
          <a:stretch>
            <a:fillRect/>
          </a:stretch>
        </p:blipFill>
        <p:spPr>
          <a:xfrm>
            <a:off x="0" y="1438274"/>
            <a:ext cx="8413199" cy="4219127"/>
          </a:xfrm>
          <a:prstGeom prst="rect">
            <a:avLst/>
          </a:prstGeom>
        </p:spPr>
      </p:pic>
      <p:sp>
        <p:nvSpPr>
          <p:cNvPr id="5" name="Tekstvak 4">
            <a:extLst>
              <a:ext uri="{FF2B5EF4-FFF2-40B4-BE49-F238E27FC236}">
                <a16:creationId xmlns:a16="http://schemas.microsoft.com/office/drawing/2014/main" id="{23C8A721-937A-4FD4-8D10-787769B4016B}"/>
              </a:ext>
            </a:extLst>
          </p:cNvPr>
          <p:cNvSpPr txBox="1"/>
          <p:nvPr/>
        </p:nvSpPr>
        <p:spPr>
          <a:xfrm>
            <a:off x="10075" y="5641111"/>
            <a:ext cx="9329228" cy="1107996"/>
          </a:xfrm>
          <a:prstGeom prst="rect">
            <a:avLst/>
          </a:prstGeom>
          <a:noFill/>
        </p:spPr>
        <p:txBody>
          <a:bodyPr wrap="square" rtlCol="0">
            <a:spAutoFit/>
          </a:bodyPr>
          <a:lstStyle/>
          <a:p>
            <a:pPr algn="ctr"/>
            <a:r>
              <a:rPr lang="nl-BE" sz="2400" dirty="0">
                <a:solidFill>
                  <a:srgbClr val="3333FF"/>
                </a:solidFill>
              </a:rPr>
              <a:t>GOUDEN RIJDER , geslagen vanaf 1434</a:t>
            </a:r>
          </a:p>
          <a:p>
            <a:pPr algn="ctr"/>
            <a:r>
              <a:rPr lang="nl-BE" sz="2400" dirty="0">
                <a:solidFill>
                  <a:srgbClr val="3333FF"/>
                </a:solidFill>
              </a:rPr>
              <a:t>in Brabant, Holland, Vlaanderen, Henegouwen en later in Bourgondië (FR) </a:t>
            </a:r>
          </a:p>
          <a:p>
            <a:endParaRPr lang="nl-BE" dirty="0"/>
          </a:p>
        </p:txBody>
      </p:sp>
    </p:spTree>
    <p:extLst>
      <p:ext uri="{BB962C8B-B14F-4D97-AF65-F5344CB8AC3E}">
        <p14:creationId xmlns:p14="http://schemas.microsoft.com/office/powerpoint/2010/main" val="2926379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3D79E3-F5A0-405C-A60E-C8585EC35A9A}"/>
              </a:ext>
            </a:extLst>
          </p:cNvPr>
          <p:cNvSpPr>
            <a:spLocks noGrp="1"/>
          </p:cNvSpPr>
          <p:nvPr>
            <p:ph type="title"/>
          </p:nvPr>
        </p:nvSpPr>
        <p:spPr>
          <a:xfrm>
            <a:off x="838200" y="365126"/>
            <a:ext cx="10515600" cy="982908"/>
          </a:xfrm>
        </p:spPr>
        <p:txBody>
          <a:bodyPr>
            <a:normAutofit/>
          </a:bodyPr>
          <a:lstStyle/>
          <a:p>
            <a:r>
              <a:rPr lang="nl-BE" sz="20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FILIPS DE GOEDE (1434-1467)</a:t>
            </a:r>
            <a:br>
              <a:rPr lang="nl-BE" sz="2000" b="1" i="1"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nl-BE" sz="2000" b="1" i="1" dirty="0">
                <a:solidFill>
                  <a:srgbClr val="000000"/>
                </a:solidFill>
                <a:latin typeface="Calibri" panose="020F0502020204030204" pitchFamily="34" charset="0"/>
                <a:ea typeface="Calibri" panose="020F0502020204030204" pitchFamily="34" charset="0"/>
                <a:cs typeface="Calibri" panose="020F0502020204030204" pitchFamily="34" charset="0"/>
              </a:rPr>
              <a:t>Eerste emissie (1434-1454) – </a:t>
            </a:r>
            <a:r>
              <a:rPr lang="nl-BE" sz="2000" b="1" i="1" dirty="0" err="1">
                <a:solidFill>
                  <a:srgbClr val="000000"/>
                </a:solidFill>
                <a:latin typeface="Calibri" panose="020F0502020204030204" pitchFamily="34" charset="0"/>
                <a:ea typeface="GentiumBookBasic,Italic"/>
                <a:cs typeface="Calibri" panose="020F0502020204030204" pitchFamily="34" charset="0"/>
              </a:rPr>
              <a:t>Ordonnɑntie</a:t>
            </a:r>
            <a:r>
              <a:rPr lang="nl-BE" sz="2000" b="1" i="1" dirty="0">
                <a:solidFill>
                  <a:srgbClr val="000000"/>
                </a:solidFill>
                <a:latin typeface="Calibri" panose="020F0502020204030204" pitchFamily="34" charset="0"/>
                <a:ea typeface="GentiumBookBasic,Italic"/>
                <a:cs typeface="Calibri" panose="020F0502020204030204" pitchFamily="34" charset="0"/>
              </a:rPr>
              <a:t> </a:t>
            </a:r>
            <a:r>
              <a:rPr lang="nl-BE" sz="2000" b="1" i="1" dirty="0" err="1">
                <a:solidFill>
                  <a:srgbClr val="000000"/>
                </a:solidFill>
                <a:latin typeface="Calibri" panose="020F0502020204030204" pitchFamily="34" charset="0"/>
                <a:ea typeface="GentiumBookBasic,Italic"/>
                <a:cs typeface="Calibri" panose="020F0502020204030204" pitchFamily="34" charset="0"/>
              </a:rPr>
              <a:t>vɑn</a:t>
            </a:r>
            <a:r>
              <a:rPr lang="nl-BE" sz="2000" b="1" i="1" dirty="0">
                <a:solidFill>
                  <a:srgbClr val="000000"/>
                </a:solidFill>
                <a:latin typeface="Calibri" panose="020F0502020204030204" pitchFamily="34" charset="0"/>
                <a:ea typeface="GentiumBookBasic,Italic"/>
                <a:cs typeface="Calibri" panose="020F0502020204030204" pitchFamily="34" charset="0"/>
              </a:rPr>
              <a:t> 23 </a:t>
            </a:r>
            <a:r>
              <a:rPr lang="nl-BE" sz="2000" b="1" i="1" dirty="0" err="1">
                <a:solidFill>
                  <a:srgbClr val="000000"/>
                </a:solidFill>
                <a:latin typeface="Calibri" panose="020F0502020204030204" pitchFamily="34" charset="0"/>
                <a:ea typeface="GentiumBookBasic,Italic"/>
                <a:cs typeface="Calibri" panose="020F0502020204030204" pitchFamily="34" charset="0"/>
              </a:rPr>
              <a:t>jɑnuɑri</a:t>
            </a:r>
            <a:r>
              <a:rPr lang="nl-BE" sz="2000" b="1" i="1" dirty="0">
                <a:solidFill>
                  <a:srgbClr val="000000"/>
                </a:solidFill>
                <a:latin typeface="Calibri" panose="020F0502020204030204" pitchFamily="34" charset="0"/>
                <a:ea typeface="GentiumBookBasic,Italic"/>
                <a:cs typeface="Calibri" panose="020F0502020204030204" pitchFamily="34" charset="0"/>
              </a:rPr>
              <a:t> 1434</a:t>
            </a:r>
            <a:endParaRPr lang="nl-BE" sz="2000" dirty="0"/>
          </a:p>
        </p:txBody>
      </p:sp>
      <p:sp>
        <p:nvSpPr>
          <p:cNvPr id="3" name="Tijdelijke aanduiding voor inhoud 2">
            <a:extLst>
              <a:ext uri="{FF2B5EF4-FFF2-40B4-BE49-F238E27FC236}">
                <a16:creationId xmlns:a16="http://schemas.microsoft.com/office/drawing/2014/main" id="{C4813C84-3345-4DAF-B592-DA54712605EF}"/>
              </a:ext>
            </a:extLst>
          </p:cNvPr>
          <p:cNvSpPr>
            <a:spLocks noGrp="1"/>
          </p:cNvSpPr>
          <p:nvPr>
            <p:ph idx="1"/>
          </p:nvPr>
        </p:nvSpPr>
        <p:spPr/>
        <p:txBody>
          <a:bodyPr>
            <a:normAutofit fontScale="62500" lnSpcReduction="20000"/>
          </a:bodyPr>
          <a:lstStyle/>
          <a:p>
            <a:pPr>
              <a:lnSpc>
                <a:spcPct val="107000"/>
              </a:lnSpc>
              <a:spcBef>
                <a:spcPts val="1200"/>
              </a:spcBef>
              <a:spcAft>
                <a:spcPts val="800"/>
              </a:spcAft>
            </a:pPr>
            <a:r>
              <a:rPr lang="nl-BE" sz="2800" dirty="0">
                <a:solidFill>
                  <a:srgbClr val="000000"/>
                </a:solidFill>
                <a:latin typeface="Calibri" panose="020F0502020204030204" pitchFamily="34" charset="0"/>
                <a:ea typeface="GentiumPlusLiteracy"/>
                <a:cs typeface="Calibri" panose="020F0502020204030204" pitchFamily="34" charset="0"/>
              </a:rPr>
              <a:t>E</a:t>
            </a:r>
            <a:r>
              <a:rPr lang="nl-BE" sz="2800" dirty="0">
                <a:solidFill>
                  <a:srgbClr val="000000"/>
                </a:solidFill>
                <a:effectLst/>
                <a:latin typeface="Calibri" panose="020F0502020204030204" pitchFamily="34" charset="0"/>
                <a:ea typeface="GentiumPlusLiteracy"/>
                <a:cs typeface="Calibri" panose="020F0502020204030204" pitchFamily="34" charset="0"/>
              </a:rPr>
              <a:t>enzelfde muntsysteem ingevoerd, </a:t>
            </a:r>
            <a:r>
              <a:rPr lang="nl-BE" dirty="0">
                <a:solidFill>
                  <a:srgbClr val="000000"/>
                </a:solidFill>
                <a:latin typeface="Calibri" panose="020F0502020204030204" pitchFamily="34" charset="0"/>
                <a:ea typeface="GentiumPlusLiteracy"/>
                <a:cs typeface="Calibri" panose="020F0502020204030204" pitchFamily="34" charset="0"/>
              </a:rPr>
              <a:t>gebaseerd op de Vlaamse </a:t>
            </a:r>
            <a:r>
              <a:rPr lang="nl-BE" i="1" dirty="0">
                <a:solidFill>
                  <a:srgbClr val="000000"/>
                </a:solidFill>
                <a:latin typeface="Calibri" panose="020F0502020204030204" pitchFamily="34" charset="0"/>
                <a:ea typeface="Calibri" panose="020F0502020204030204" pitchFamily="34" charset="0"/>
                <a:cs typeface="Calibri" panose="020F0502020204030204" pitchFamily="34" charset="0"/>
              </a:rPr>
              <a:t>groot.</a:t>
            </a:r>
            <a:endParaRPr lang="nl-BE" sz="2800" dirty="0">
              <a:solidFill>
                <a:srgbClr val="000000"/>
              </a:solidFill>
              <a:effectLst/>
              <a:latin typeface="Calibri" panose="020F0502020204030204" pitchFamily="34" charset="0"/>
              <a:ea typeface="GentiumPlusLiteracy"/>
              <a:cs typeface="Calibri" panose="020F0502020204030204" pitchFamily="34" charset="0"/>
            </a:endParaRPr>
          </a:p>
          <a:p>
            <a:pPr>
              <a:lnSpc>
                <a:spcPct val="107000"/>
              </a:lnSpc>
              <a:spcBef>
                <a:spcPts val="1200"/>
              </a:spcBef>
              <a:spcAft>
                <a:spcPts val="800"/>
              </a:spcAft>
            </a:pPr>
            <a:r>
              <a:rPr lang="nl-BE" dirty="0">
                <a:solidFill>
                  <a:srgbClr val="000000"/>
                </a:solidFill>
                <a:latin typeface="Calibri" panose="020F0502020204030204" pitchFamily="34" charset="0"/>
                <a:ea typeface="GentiumPlusLiteracy"/>
                <a:cs typeface="Calibri" panose="020F0502020204030204" pitchFamily="34" charset="0"/>
              </a:rPr>
              <a:t>de belofte om gedurende 20 jaar de muntstabiliteit te waarborgen. </a:t>
            </a:r>
            <a:endParaRPr lang="nl-BE" sz="2800" dirty="0">
              <a:solidFill>
                <a:srgbClr val="000000"/>
              </a:solidFill>
              <a:effectLst/>
              <a:latin typeface="Calibri" panose="020F0502020204030204" pitchFamily="34" charset="0"/>
              <a:ea typeface="GentiumPlusLiteracy"/>
              <a:cs typeface="Calibri" panose="020F0502020204030204" pitchFamily="34" charset="0"/>
            </a:endParaRPr>
          </a:p>
          <a:p>
            <a:pPr>
              <a:lnSpc>
                <a:spcPct val="107000"/>
              </a:lnSpc>
              <a:spcBef>
                <a:spcPts val="1200"/>
              </a:spcBef>
              <a:spcAft>
                <a:spcPts val="800"/>
              </a:spcAft>
            </a:pPr>
            <a:r>
              <a:rPr lang="nl-BE" dirty="0">
                <a:solidFill>
                  <a:srgbClr val="000000"/>
                </a:solidFill>
                <a:latin typeface="Calibri" panose="020F0502020204030204" pitchFamily="34" charset="0"/>
                <a:ea typeface="GentiumPlusLiteracy"/>
                <a:cs typeface="Calibri" panose="020F0502020204030204" pitchFamily="34" charset="0"/>
              </a:rPr>
              <a:t>Goud en zilverstukken (gekend als </a:t>
            </a:r>
            <a:r>
              <a:rPr lang="nl-BE" i="1" dirty="0" err="1">
                <a:solidFill>
                  <a:srgbClr val="000000"/>
                </a:solidFill>
                <a:latin typeface="Calibri" panose="020F0502020204030204" pitchFamily="34" charset="0"/>
                <a:ea typeface="Calibri" panose="020F0502020204030204" pitchFamily="34" charset="0"/>
                <a:cs typeface="Calibri" panose="020F0502020204030204" pitchFamily="34" charset="0"/>
              </a:rPr>
              <a:t>vierlander</a:t>
            </a:r>
            <a:r>
              <a:rPr lang="nl-BE" i="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nl-BE" sz="2800" dirty="0">
              <a:solidFill>
                <a:srgbClr val="000000"/>
              </a:solidFill>
              <a:effectLst/>
              <a:latin typeface="Calibri" panose="020F0502020204030204" pitchFamily="34" charset="0"/>
              <a:ea typeface="GentiumPlusLiteracy"/>
              <a:cs typeface="Calibri" panose="020F0502020204030204" pitchFamily="34" charset="0"/>
            </a:endParaRPr>
          </a:p>
          <a:p>
            <a:pPr>
              <a:lnSpc>
                <a:spcPct val="107000"/>
              </a:lnSpc>
              <a:spcBef>
                <a:spcPts val="1200"/>
              </a:spcBef>
              <a:spcAft>
                <a:spcPts val="800"/>
              </a:spcAft>
            </a:pPr>
            <a:r>
              <a:rPr lang="nl-BE" sz="2800" dirty="0">
                <a:solidFill>
                  <a:srgbClr val="000000"/>
                </a:solidFill>
                <a:effectLst/>
                <a:latin typeface="Calibri" panose="020F0502020204030204" pitchFamily="34" charset="0"/>
                <a:ea typeface="GentiumPlusLiteracy"/>
                <a:cs typeface="Calibri" panose="020F0502020204030204" pitchFamily="34" charset="0"/>
              </a:rPr>
              <a:t>De regionale denominaties van de pasmunt: niet zo uniform als de goud- en zilverstukken. </a:t>
            </a:r>
          </a:p>
          <a:p>
            <a:pPr marL="0" indent="0">
              <a:lnSpc>
                <a:spcPct val="107000"/>
              </a:lnSpc>
              <a:spcBef>
                <a:spcPts val="1200"/>
              </a:spcBef>
              <a:spcAft>
                <a:spcPts val="800"/>
              </a:spcAft>
              <a:buNone/>
            </a:pPr>
            <a:r>
              <a:rPr lang="nl-BE" dirty="0">
                <a:solidFill>
                  <a:srgbClr val="000000"/>
                </a:solidFill>
                <a:latin typeface="Calibri" panose="020F0502020204030204" pitchFamily="34" charset="0"/>
                <a:ea typeface="GentiumPlusLiteracy"/>
                <a:cs typeface="Calibri" panose="020F0502020204030204" pitchFamily="34" charset="0"/>
              </a:rPr>
              <a:t>    </a:t>
            </a:r>
            <a:r>
              <a:rPr lang="nl-BE" sz="2800" dirty="0">
                <a:solidFill>
                  <a:srgbClr val="000000"/>
                </a:solidFill>
                <a:effectLst/>
                <a:latin typeface="Calibri" panose="020F0502020204030204" pitchFamily="34" charset="0"/>
                <a:ea typeface="GentiumPlusLiteracy"/>
                <a:cs typeface="Calibri" panose="020F0502020204030204" pitchFamily="34" charset="0"/>
              </a:rPr>
              <a:t>1 groot = 24 Vlaamse mijten   = 36 Brabantse mijten = 8 Hollandse penningen = 12 Henegouwse penningen. </a:t>
            </a:r>
          </a:p>
          <a:p>
            <a:pPr>
              <a:lnSpc>
                <a:spcPct val="107000"/>
              </a:lnSpc>
              <a:spcBef>
                <a:spcPts val="1200"/>
              </a:spcBef>
              <a:spcAft>
                <a:spcPts val="800"/>
              </a:spcAft>
            </a:pPr>
            <a:r>
              <a:rPr lang="nl-BE" dirty="0">
                <a:solidFill>
                  <a:srgbClr val="000000"/>
                </a:solidFill>
                <a:latin typeface="Calibri" panose="020F0502020204030204" pitchFamily="34" charset="0"/>
                <a:ea typeface="GentiumPlusLiteracy"/>
                <a:cs typeface="Calibri" panose="020F0502020204030204" pitchFamily="34" charset="0"/>
              </a:rPr>
              <a:t>Wegens de gewijzigde prijzen van edel metaal werden na 1440 weinig munten geslagen. </a:t>
            </a:r>
          </a:p>
          <a:p>
            <a:pPr>
              <a:lnSpc>
                <a:spcPct val="107000"/>
              </a:lnSpc>
              <a:spcBef>
                <a:spcPts val="1200"/>
              </a:spcBef>
              <a:spcAft>
                <a:spcPts val="800"/>
              </a:spcAft>
            </a:pPr>
            <a:r>
              <a:rPr lang="nl-BE" sz="2800" dirty="0">
                <a:solidFill>
                  <a:srgbClr val="000000"/>
                </a:solidFill>
                <a:effectLst/>
                <a:latin typeface="Calibri" panose="020F0502020204030204" pitchFamily="34" charset="0"/>
                <a:ea typeface="GentiumPlusLiteracy"/>
                <a:cs typeface="Calibri" panose="020F0502020204030204" pitchFamily="34" charset="0"/>
              </a:rPr>
              <a:t>In Luxemburg werd volgens de Instructie van 21 september 1443 een nieuwe reeks van zes munten ingevoerd, waarvan echter enkel de Bourgondische gulden volgens Duitse voet werd aangemaakt op naam van Filips de Goede.</a:t>
            </a:r>
            <a:endParaRPr lang="nl-BE"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1706046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BC8566-B42E-46CB-97EA-0E8BC32593FC}"/>
              </a:ext>
            </a:extLst>
          </p:cNvPr>
          <p:cNvSpPr>
            <a:spLocks noGrp="1"/>
          </p:cNvSpPr>
          <p:nvPr>
            <p:ph type="title"/>
          </p:nvPr>
        </p:nvSpPr>
        <p:spPr/>
        <p:txBody>
          <a:bodyPr>
            <a:normAutofit/>
          </a:bodyPr>
          <a:lstStyle/>
          <a:p>
            <a:r>
              <a:rPr lang="nl-BE" sz="18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FILIPS DE GOEDE (1434-1467)</a:t>
            </a:r>
            <a:br>
              <a:rPr lang="nl-BE" sz="2000" b="1" i="1"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nl-BE" sz="2000" b="1" i="1" dirty="0">
                <a:solidFill>
                  <a:srgbClr val="000000"/>
                </a:solidFill>
                <a:latin typeface="Calibri" panose="020F0502020204030204" pitchFamily="34" charset="0"/>
                <a:ea typeface="Calibri" panose="020F0502020204030204" pitchFamily="34" charset="0"/>
                <a:cs typeface="Calibri" panose="020F0502020204030204" pitchFamily="34" charset="0"/>
              </a:rPr>
              <a:t>Eerste emissie (1434-1454) – </a:t>
            </a:r>
            <a:r>
              <a:rPr lang="nl-BE" sz="2000" b="1" i="1" dirty="0" err="1">
                <a:solidFill>
                  <a:srgbClr val="000000"/>
                </a:solidFill>
                <a:latin typeface="Calibri" panose="020F0502020204030204" pitchFamily="34" charset="0"/>
                <a:ea typeface="GentiumBookBasic,Italic"/>
                <a:cs typeface="Calibri" panose="020F0502020204030204" pitchFamily="34" charset="0"/>
              </a:rPr>
              <a:t>Ordonnɑntie</a:t>
            </a:r>
            <a:r>
              <a:rPr lang="nl-BE" sz="2000" b="1" i="1" dirty="0">
                <a:solidFill>
                  <a:srgbClr val="000000"/>
                </a:solidFill>
                <a:latin typeface="Calibri" panose="020F0502020204030204" pitchFamily="34" charset="0"/>
                <a:ea typeface="GentiumBookBasic,Italic"/>
                <a:cs typeface="Calibri" panose="020F0502020204030204" pitchFamily="34" charset="0"/>
              </a:rPr>
              <a:t> </a:t>
            </a:r>
            <a:r>
              <a:rPr lang="nl-BE" sz="2000" b="1" i="1" dirty="0" err="1">
                <a:solidFill>
                  <a:srgbClr val="000000"/>
                </a:solidFill>
                <a:latin typeface="Calibri" panose="020F0502020204030204" pitchFamily="34" charset="0"/>
                <a:ea typeface="GentiumBookBasic,Italic"/>
                <a:cs typeface="Calibri" panose="020F0502020204030204" pitchFamily="34" charset="0"/>
              </a:rPr>
              <a:t>vɑn</a:t>
            </a:r>
            <a:r>
              <a:rPr lang="nl-BE" sz="2000" b="1" i="1" dirty="0">
                <a:solidFill>
                  <a:srgbClr val="000000"/>
                </a:solidFill>
                <a:latin typeface="Calibri" panose="020F0502020204030204" pitchFamily="34" charset="0"/>
                <a:ea typeface="GentiumBookBasic,Italic"/>
                <a:cs typeface="Calibri" panose="020F0502020204030204" pitchFamily="34" charset="0"/>
              </a:rPr>
              <a:t> 23 </a:t>
            </a:r>
            <a:r>
              <a:rPr lang="nl-BE" sz="2000" b="1" i="1" dirty="0" err="1">
                <a:solidFill>
                  <a:srgbClr val="000000"/>
                </a:solidFill>
                <a:latin typeface="Calibri" panose="020F0502020204030204" pitchFamily="34" charset="0"/>
                <a:ea typeface="GentiumBookBasic,Italic"/>
                <a:cs typeface="Calibri" panose="020F0502020204030204" pitchFamily="34" charset="0"/>
              </a:rPr>
              <a:t>jɑnuɑri</a:t>
            </a:r>
            <a:r>
              <a:rPr lang="nl-BE" sz="2000" b="1" i="1" dirty="0">
                <a:solidFill>
                  <a:srgbClr val="000000"/>
                </a:solidFill>
                <a:latin typeface="Calibri" panose="020F0502020204030204" pitchFamily="34" charset="0"/>
                <a:ea typeface="GentiumBookBasic,Italic"/>
                <a:cs typeface="Calibri" panose="020F0502020204030204" pitchFamily="34" charset="0"/>
              </a:rPr>
              <a:t> 1434</a:t>
            </a:r>
            <a:endParaRPr lang="nl-BE" sz="2000" dirty="0"/>
          </a:p>
        </p:txBody>
      </p:sp>
      <p:pic>
        <p:nvPicPr>
          <p:cNvPr id="4" name="Tijdelijke aanduiding voor inhoud 3">
            <a:extLst>
              <a:ext uri="{FF2B5EF4-FFF2-40B4-BE49-F238E27FC236}">
                <a16:creationId xmlns:a16="http://schemas.microsoft.com/office/drawing/2014/main" id="{E01DED6D-39F6-46C8-8CEC-F9273B78FDA4}"/>
              </a:ext>
            </a:extLst>
          </p:cNvPr>
          <p:cNvPicPr>
            <a:picLocks noGrp="1" noChangeAspect="1"/>
          </p:cNvPicPr>
          <p:nvPr>
            <p:ph idx="1"/>
          </p:nvPr>
        </p:nvPicPr>
        <p:blipFill>
          <a:blip r:embed="rId2"/>
          <a:stretch>
            <a:fillRect/>
          </a:stretch>
        </p:blipFill>
        <p:spPr>
          <a:xfrm>
            <a:off x="838200" y="1690688"/>
            <a:ext cx="4792677" cy="2403475"/>
          </a:xfrm>
          <a:prstGeom prst="rect">
            <a:avLst/>
          </a:prstGeom>
        </p:spPr>
      </p:pic>
      <p:pic>
        <p:nvPicPr>
          <p:cNvPr id="6" name="Afbeelding 5" descr="Afbeelding met object, munt&#10;&#10;Automatisch gegenereerde beschrijving">
            <a:extLst>
              <a:ext uri="{FF2B5EF4-FFF2-40B4-BE49-F238E27FC236}">
                <a16:creationId xmlns:a16="http://schemas.microsoft.com/office/drawing/2014/main" id="{2F722B57-18B0-4BDA-96CE-B4A2150C9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69070"/>
            <a:ext cx="4956699" cy="2526530"/>
          </a:xfrm>
          <a:prstGeom prst="rect">
            <a:avLst/>
          </a:prstGeom>
        </p:spPr>
      </p:pic>
      <p:sp>
        <p:nvSpPr>
          <p:cNvPr id="7" name="Tekstvak 6">
            <a:extLst>
              <a:ext uri="{FF2B5EF4-FFF2-40B4-BE49-F238E27FC236}">
                <a16:creationId xmlns:a16="http://schemas.microsoft.com/office/drawing/2014/main" id="{7D014284-436D-4012-95BC-06E60B50861A}"/>
              </a:ext>
            </a:extLst>
          </p:cNvPr>
          <p:cNvSpPr txBox="1"/>
          <p:nvPr/>
        </p:nvSpPr>
        <p:spPr>
          <a:xfrm>
            <a:off x="838201" y="4162425"/>
            <a:ext cx="9975900" cy="369332"/>
          </a:xfrm>
          <a:prstGeom prst="rect">
            <a:avLst/>
          </a:prstGeom>
          <a:noFill/>
        </p:spPr>
        <p:txBody>
          <a:bodyPr wrap="square" rtlCol="0">
            <a:spAutoFit/>
          </a:bodyPr>
          <a:lstStyle/>
          <a:p>
            <a:r>
              <a:rPr lang="nl-BE" dirty="0"/>
              <a:t>		GOUDEN RIJDER				DUBBELE GROOT VIERLANDER</a:t>
            </a:r>
          </a:p>
        </p:txBody>
      </p:sp>
      <p:pic>
        <p:nvPicPr>
          <p:cNvPr id="10" name="Afbeelding 9" descr="Afbeelding met munt, object&#10;&#10;Automatisch gegenereerde beschrijving">
            <a:extLst>
              <a:ext uri="{FF2B5EF4-FFF2-40B4-BE49-F238E27FC236}">
                <a16:creationId xmlns:a16="http://schemas.microsoft.com/office/drawing/2014/main" id="{A688CF2C-9DE9-416C-B320-68454D8E1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109" y="4797233"/>
            <a:ext cx="2971686" cy="1545769"/>
          </a:xfrm>
          <a:prstGeom prst="rect">
            <a:avLst/>
          </a:prstGeom>
        </p:spPr>
      </p:pic>
      <p:sp>
        <p:nvSpPr>
          <p:cNvPr id="11" name="Tekstvak 10">
            <a:extLst>
              <a:ext uri="{FF2B5EF4-FFF2-40B4-BE49-F238E27FC236}">
                <a16:creationId xmlns:a16="http://schemas.microsoft.com/office/drawing/2014/main" id="{5B3C3F1D-5491-43A6-A80E-DADA1326F418}"/>
              </a:ext>
            </a:extLst>
          </p:cNvPr>
          <p:cNvSpPr txBox="1"/>
          <p:nvPr/>
        </p:nvSpPr>
        <p:spPr>
          <a:xfrm>
            <a:off x="838200" y="6516210"/>
            <a:ext cx="9975900" cy="369332"/>
          </a:xfrm>
          <a:prstGeom prst="rect">
            <a:avLst/>
          </a:prstGeom>
          <a:noFill/>
        </p:spPr>
        <p:txBody>
          <a:bodyPr wrap="square" rtlCol="0">
            <a:spAutoFit/>
          </a:bodyPr>
          <a:lstStyle/>
          <a:p>
            <a:r>
              <a:rPr lang="nl-BE" dirty="0"/>
              <a:t>		DUBBELE MIJT				HENEGOUWSE DUBBELE PENNING</a:t>
            </a:r>
          </a:p>
        </p:txBody>
      </p:sp>
      <p:pic>
        <p:nvPicPr>
          <p:cNvPr id="13" name="Afbeelding 12" descr="Afbeelding met object, munt&#10;&#10;Automatisch gegenereerde beschrijving">
            <a:extLst>
              <a:ext uri="{FF2B5EF4-FFF2-40B4-BE49-F238E27FC236}">
                <a16:creationId xmlns:a16="http://schemas.microsoft.com/office/drawing/2014/main" id="{15DFCFA5-8323-43C2-9984-68067DBABA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443" y="4586069"/>
            <a:ext cx="3652832" cy="1859119"/>
          </a:xfrm>
          <a:prstGeom prst="rect">
            <a:avLst/>
          </a:prstGeom>
        </p:spPr>
      </p:pic>
    </p:spTree>
    <p:extLst>
      <p:ext uri="{BB962C8B-B14F-4D97-AF65-F5344CB8AC3E}">
        <p14:creationId xmlns:p14="http://schemas.microsoft.com/office/powerpoint/2010/main" val="111078023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2793</Words>
  <Application>Microsoft Office PowerPoint</Application>
  <PresentationFormat>Breedbeeld</PresentationFormat>
  <Paragraphs>180</Paragraphs>
  <Slides>40</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40</vt:i4>
      </vt:variant>
    </vt:vector>
  </HeadingPairs>
  <TitlesOfParts>
    <vt:vector size="45" baseType="lpstr">
      <vt:lpstr>Arial</vt:lpstr>
      <vt:lpstr>Calibri</vt:lpstr>
      <vt:lpstr>Calibri Light</vt:lpstr>
      <vt:lpstr>Cambria Math</vt:lpstr>
      <vt:lpstr>Kantoorthema</vt:lpstr>
      <vt:lpstr>VAN   KLINKENDE MUNTEN   EN     REKENMUNTEN</vt:lpstr>
      <vt:lpstr>Hugo Vanhoudt </vt:lpstr>
      <vt:lpstr>PowerPoint-presentatie</vt:lpstr>
      <vt:lpstr>PowerPoint-presentatie</vt:lpstr>
      <vt:lpstr>DE MUNTEN VAN DE BOURGONDISCHE EN SPAANSE NEDERLANDEN</vt:lpstr>
      <vt:lpstr>Wat meenemen?</vt:lpstr>
      <vt:lpstr>Hoe lees ik een middeleeuwse munt?</vt:lpstr>
      <vt:lpstr>FILIPS DE GOEDE (1434-1467) Eerste emissie (1434-1454) – Ordonnɑntie vɑn 23 jɑnuɑri 1434</vt:lpstr>
      <vt:lpstr>FILIPS DE GOEDE (1434-1467) Eerste emissie (1434-1454) – Ordonnɑntie vɑn 23 jɑnuɑri 1434</vt:lpstr>
      <vt:lpstr>FILIPS DE GOEDE (1434-1467) Tweede emissie (1454-1466) – Ordonnɑntie vɑn 11 juni 1454 </vt:lpstr>
      <vt:lpstr>FILIPS DE GOEDE (1434-1467) Derde emissie (1466-1467) – Ordonnɑntie vɑn 23 mei 1466</vt:lpstr>
      <vt:lpstr>KAREL DE STOUTE (1467-1477) Eerste emissie (1467-1474) – Ordonnɑnties vɑn 13 oktober en 20 december 1467 </vt:lpstr>
      <vt:lpstr>KAREL DE STOUTE (1467-1477) Tweede emissie (1474-1477) – Ordonnɑntie vɑn 27 oktober 1474</vt:lpstr>
      <vt:lpstr>MARIA VAN BOURGONDIE (1477-1482) Emissie vanaf 1478 – Ordonnɑntie vɑn 12 oktober 1478 en Instructie vɑn 19 mei 1480 </vt:lpstr>
      <vt:lpstr>FILIPS DE SCHONE (1482-1506) Eerste emissie – Ordonnɑntie vɑn 31 juli 1482</vt:lpstr>
      <vt:lpstr>FILIPS DE SCHONE (1482-1506) Tweede emissie – Ordonnɑntie vɑn 6 ɑugustus 1485 </vt:lpstr>
      <vt:lpstr>FILIPS DE SCHONE (1482-1506) Derde emissie – Ordonnɑntie vɑn 20 ɑpril 1487, ɑɑngepɑst in juli en november 1487 en in juni 1488 </vt:lpstr>
      <vt:lpstr>FILIPS DE SCHONE (1482-1506) Vierde emissie – Ordonnɑnties vɑn 26 oktober en 8 december 1488 </vt:lpstr>
      <vt:lpstr>FILIPS DE SCHONE (1482-1506) Muntslɑg vɑn de opstɑndige steden </vt:lpstr>
      <vt:lpstr>FILIPS DE SCHONE (1482-1506) Vijfde emissie – Ordonnɑntie vɑn 14 december 1489 </vt:lpstr>
      <vt:lpstr>FILIPS DE SCHONE (1482-1506) Zesde emissie – Ordonnɑntie vɑn 16 mɑɑrt 1492, ɑɑngepɑst op 12 oktober 1492 en op 16 december 1493 </vt:lpstr>
      <vt:lpstr>FILIPS DE SCHONE (1482-1506) Zevende emissie – Ordonnɑntie vɑn 14 mei 1496 </vt:lpstr>
      <vt:lpstr>FILIPS DE SCHONE (1482-1506) Achtste emissie – Ordonnɑnties vɑn 8 december 1499, 20 februɑri 1500 en 14 februɑri 1506 </vt:lpstr>
      <vt:lpstr>KAREL V (1506-1555) Eerste emissie (1506-1521) </vt:lpstr>
      <vt:lpstr>KAREL V (1506-1555) Tweede emissie (1521-1555) – Ordonnɑnties vɑn 20 februɑri 1521 tot en met 7 ɑpril 1544 </vt:lpstr>
      <vt:lpstr>PowerPoint-presentatie</vt:lpstr>
      <vt:lpstr>FILIPS II (1555-1598) Eerste emissie (1556-1567) – Ordonnanties van 18 oktober 1556, 21 juli 1557, 31 maart 1560, 21 juli 1562</vt:lpstr>
      <vt:lpstr>FILIPS II (1555-1598) Tweede emissie (1567-1571) – Ordonnantie van 4 juni 1567 </vt:lpstr>
      <vt:lpstr>FILIPS II (1555-1598) Terugkeer naar de eerste emissie (1571-1598) – Ordonnantie van 2 maart 1571 en Instructie van 7 juni 1571, 1 januari 1580, 29 juni 1591, 26 januari 1593</vt:lpstr>
      <vt:lpstr>FILIPS II (1555-1598) Emissies vɑn de opstɑndelingen op nɑɑm vɑn Filips II (1573-1581) – Ordonnantie Staten-Generaal 1577</vt:lpstr>
      <vt:lpstr>FILIPS II (1555-1598) Emissies vɑn de opstɑndelingen op nɑɑm vɑn Filips II (1573-1584) – Ordonnantie Staten-Generaal 1577</vt:lpstr>
      <vt:lpstr>ALBRECHT EN ISABELLA (1598-1621) Eerste emissie (1599-1603) – Ordonnɑties vɑn 6 oktober, 29 november en 17 december 1599 </vt:lpstr>
      <vt:lpstr>ALBRECHT EN ISABELLA (1598-1621) Tweede emissie (1603-1612) – Ordonnɑties vɑn 18 ɑpril 1603 en 22 mei 1605  </vt:lpstr>
      <vt:lpstr>ALBRECHT EN ISABELLA (1598-1621) Derde emissie (1612-1621) – Ordonnɑnties vɑn 3 ɑpril en 4 juli 1612, 22 ɑugustus 1616, 4 juni 1618 , 21 mei 1618</vt:lpstr>
      <vt:lpstr>PowerPoint-presentatie</vt:lpstr>
      <vt:lpstr>ALBRECHT EN ISABELLA (1598-1621) Derde emissie (1612-1621) – Ordonnɑnties vɑn 3 ɑpril en 4 juli 1612, 22 ɑugustus 1616, 4 juni 1618 , 21 mei 1618</vt:lpstr>
      <vt:lpstr>FILIPS IV (1621-1666) </vt:lpstr>
      <vt:lpstr>FILIPS IV (1621-1666) </vt:lpstr>
      <vt:lpstr>KAREL II (1666-1700) </vt:lpstr>
      <vt:lpstr>Hugo Vanhoudt  vanhoudt.hugo@gmail.com 0476.710058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   KLINKENDE MUNTEN   EN     REKENMUNTEN</dc:title>
  <dc:creator>hugo vanhoudt</dc:creator>
  <cp:lastModifiedBy>hugo vanhoudt</cp:lastModifiedBy>
  <cp:revision>2</cp:revision>
  <dcterms:created xsi:type="dcterms:W3CDTF">2022-03-12T11:44:29Z</dcterms:created>
  <dcterms:modified xsi:type="dcterms:W3CDTF">2022-03-22T08:48:35Z</dcterms:modified>
</cp:coreProperties>
</file>